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5472113" cy="3924300"/>
  <p:notesSz cx="6858000" cy="9144000"/>
  <p:defaultTextStyle>
    <a:defPPr>
      <a:defRPr lang="en-US"/>
    </a:defPPr>
    <a:lvl1pPr algn="l" defTabSz="793576" rtl="0" eaLnBrk="0" fontAlgn="base" hangingPunct="0">
      <a:spcBef>
        <a:spcPct val="0"/>
      </a:spcBef>
      <a:spcAft>
        <a:spcPct val="0"/>
      </a:spcAft>
      <a:defRPr sz="305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793576" indent="-312419" algn="l" defTabSz="793576" rtl="0" eaLnBrk="0" fontAlgn="base" hangingPunct="0">
      <a:spcBef>
        <a:spcPct val="0"/>
      </a:spcBef>
      <a:spcAft>
        <a:spcPct val="0"/>
      </a:spcAft>
      <a:defRPr sz="305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587151" indent="-624836" algn="l" defTabSz="793576" rtl="0" eaLnBrk="0" fontAlgn="base" hangingPunct="0">
      <a:spcBef>
        <a:spcPct val="0"/>
      </a:spcBef>
      <a:spcAft>
        <a:spcPct val="0"/>
      </a:spcAft>
      <a:defRPr sz="305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2380727" indent="-937255" algn="l" defTabSz="793576" rtl="0" eaLnBrk="0" fontAlgn="base" hangingPunct="0">
      <a:spcBef>
        <a:spcPct val="0"/>
      </a:spcBef>
      <a:spcAft>
        <a:spcPct val="0"/>
      </a:spcAft>
      <a:defRPr sz="305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3174302" indent="-1249672" algn="l" defTabSz="793576" rtl="0" eaLnBrk="0" fontAlgn="base" hangingPunct="0">
      <a:spcBef>
        <a:spcPct val="0"/>
      </a:spcBef>
      <a:spcAft>
        <a:spcPct val="0"/>
      </a:spcAft>
      <a:defRPr sz="305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405786" algn="r" defTabSz="962315" rtl="1" eaLnBrk="1" latinLnBrk="0" hangingPunct="1">
      <a:defRPr sz="305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886944" algn="r" defTabSz="962315" rtl="1" eaLnBrk="1" latinLnBrk="0" hangingPunct="1">
      <a:defRPr sz="305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368101" algn="r" defTabSz="962315" rtl="1" eaLnBrk="1" latinLnBrk="0" hangingPunct="1">
      <a:defRPr sz="305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849258" algn="r" defTabSz="962315" rtl="1" eaLnBrk="1" latinLnBrk="0" hangingPunct="1">
      <a:defRPr sz="305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DDDDDD"/>
    <a:srgbClr val="FBE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088" autoAdjust="0"/>
    <p:restoredTop sz="94660"/>
  </p:normalViewPr>
  <p:slideViewPr>
    <p:cSldViewPr snapToGrid="0">
      <p:cViewPr varScale="1">
        <p:scale>
          <a:sx n="185" d="100"/>
          <a:sy n="185" d="100"/>
        </p:scale>
        <p:origin x="223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>
            <a:extLst>
              <a:ext uri="{FF2B5EF4-FFF2-40B4-BE49-F238E27FC236}">
                <a16:creationId xmlns:a16="http://schemas.microsoft.com/office/drawing/2014/main" id="{D7D633B6-D980-4E2B-82B0-D458544780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defTabSz="75442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E80A57F9-5836-4B5A-A942-62F9A7A5E3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defTabSz="754426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650817-A461-4C94-83CA-CA66F03776C2}" type="datetimeFigureOut">
              <a:rPr lang="he-IL"/>
              <a:pPr>
                <a:defRPr/>
              </a:pPr>
              <a:t>י"א/אב/תשפ"ה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91AAA0D9-F261-4F3E-B840-509310726E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defTabSz="75442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D0794813-BDDE-456A-BF5E-F28F9B0D28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CC9FD547-1B77-4E70-B2C4-784D83FCA2A0}" type="slidenum">
              <a:rPr lang="he-IL" altLang="he-IL"/>
              <a:pPr/>
              <a:t>‹#›</a:t>
            </a:fld>
            <a:endParaRPr lang="he-IL" alt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>
            <a:extLst>
              <a:ext uri="{FF2B5EF4-FFF2-40B4-BE49-F238E27FC236}">
                <a16:creationId xmlns:a16="http://schemas.microsoft.com/office/drawing/2014/main" id="{A312511E-F29D-4D3D-9F43-74ECFE3991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defTabSz="75442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A6468D37-EADC-4DCE-80C4-EEC5626500E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defTabSz="754426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5DB4C9-5588-4456-914A-ADDA6CCC44F7}" type="datetimeFigureOut">
              <a:rPr lang="he-IL"/>
              <a:pPr>
                <a:defRPr/>
              </a:pPr>
              <a:t>י"א/אב/תשפ"ה</a:t>
            </a:fld>
            <a:endParaRPr lang="he-IL"/>
          </a:p>
        </p:txBody>
      </p:sp>
      <p:sp>
        <p:nvSpPr>
          <p:cNvPr id="4" name="מציין מיקום של תמונת שקופית 3">
            <a:extLst>
              <a:ext uri="{FF2B5EF4-FFF2-40B4-BE49-F238E27FC236}">
                <a16:creationId xmlns:a16="http://schemas.microsoft.com/office/drawing/2014/main" id="{1B0D8F96-26C4-4BB1-A8FC-A7D8FAD48F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77938" y="1143000"/>
            <a:ext cx="4302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/>
          </a:p>
        </p:txBody>
      </p:sp>
      <p:sp>
        <p:nvSpPr>
          <p:cNvPr id="5" name="מציין מיקום של הערות 4">
            <a:extLst>
              <a:ext uri="{FF2B5EF4-FFF2-40B4-BE49-F238E27FC236}">
                <a16:creationId xmlns:a16="http://schemas.microsoft.com/office/drawing/2014/main" id="{999CB30A-55F5-44D4-A03A-1E41B1808F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ערוך סגנונות טקסט של תבנית בסיס</a:t>
            </a:r>
          </a:p>
          <a:p>
            <a:pPr lvl="1"/>
            <a:r>
              <a:rPr lang="he-IL" altLang="he-IL"/>
              <a:t>רמה שניה</a:t>
            </a:r>
          </a:p>
          <a:p>
            <a:pPr lvl="2"/>
            <a:r>
              <a:rPr lang="he-IL" altLang="he-IL"/>
              <a:t>רמה שלישית</a:t>
            </a:r>
          </a:p>
          <a:p>
            <a:pPr lvl="3"/>
            <a:r>
              <a:rPr lang="he-IL" altLang="he-IL"/>
              <a:t>רמה רביעית</a:t>
            </a:r>
          </a:p>
          <a:p>
            <a:pPr lvl="4"/>
            <a:r>
              <a:rPr lang="he-IL" altLang="he-IL"/>
              <a:t>רמה חמישית</a:t>
            </a: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3B6A4973-8C39-445E-9959-355DD705F0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defTabSz="75442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3FC572E-55DE-424B-9EA8-D40BA98C37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D247AB7A-B190-4242-9C15-450200FB563F}" type="slidenum">
              <a:rPr lang="he-IL" altLang="he-IL"/>
              <a:pPr/>
              <a:t>‹#›</a:t>
            </a:fld>
            <a:endParaRPr lang="he-IL" alt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1587151" rtl="1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1pPr>
    <a:lvl2pPr marL="793576" algn="r" defTabSz="1587151" rtl="1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2pPr>
    <a:lvl3pPr marL="1587151" algn="r" defTabSz="1587151" rtl="1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3pPr>
    <a:lvl4pPr marL="2380727" algn="r" defTabSz="1587151" rtl="1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4pPr>
    <a:lvl5pPr marL="3174302" algn="r" defTabSz="1587151" rtl="1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5pPr>
    <a:lvl6pPr marL="3969789" algn="r" defTabSz="1587915" rtl="1" eaLnBrk="1" latinLnBrk="0" hangingPunct="1">
      <a:defRPr sz="2084" kern="1200">
        <a:solidFill>
          <a:schemeClr val="tx1"/>
        </a:solidFill>
        <a:latin typeface="+mn-lt"/>
        <a:ea typeface="+mn-ea"/>
        <a:cs typeface="+mn-cs"/>
      </a:defRPr>
    </a:lvl6pPr>
    <a:lvl7pPr marL="4763745" algn="r" defTabSz="1587915" rtl="1" eaLnBrk="1" latinLnBrk="0" hangingPunct="1">
      <a:defRPr sz="2084" kern="1200">
        <a:solidFill>
          <a:schemeClr val="tx1"/>
        </a:solidFill>
        <a:latin typeface="+mn-lt"/>
        <a:ea typeface="+mn-ea"/>
        <a:cs typeface="+mn-cs"/>
      </a:defRPr>
    </a:lvl7pPr>
    <a:lvl8pPr marL="5557703" algn="r" defTabSz="1587915" rtl="1" eaLnBrk="1" latinLnBrk="0" hangingPunct="1">
      <a:defRPr sz="2084" kern="1200">
        <a:solidFill>
          <a:schemeClr val="tx1"/>
        </a:solidFill>
        <a:latin typeface="+mn-lt"/>
        <a:ea typeface="+mn-ea"/>
        <a:cs typeface="+mn-cs"/>
      </a:defRPr>
    </a:lvl8pPr>
    <a:lvl9pPr marL="6351661" algn="r" defTabSz="1587915" rtl="1" eaLnBrk="1" latinLnBrk="0" hangingPunct="1">
      <a:defRPr sz="208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מגנט 10x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ציין מיקום של תמונה 9">
            <a:extLst>
              <a:ext uri="{FF2B5EF4-FFF2-40B4-BE49-F238E27FC236}">
                <a16:creationId xmlns:a16="http://schemas.microsoft.com/office/drawing/2014/main" id="{CBF0DBAF-79D8-4D6C-9B11-A9C126BD41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" y="150"/>
            <a:ext cx="5472000" cy="3924000"/>
          </a:xfrm>
          <a:prstGeom prst="rect">
            <a:avLst/>
          </a:prstGeom>
        </p:spPr>
        <p:txBody>
          <a:bodyPr/>
          <a:lstStyle/>
          <a:p>
            <a:endParaRPr lang="he-IL" dirty="0"/>
          </a:p>
        </p:txBody>
      </p:sp>
      <p:sp>
        <p:nvSpPr>
          <p:cNvPr id="5" name="מלבן: פינות מעוגלות 6">
            <a:extLst>
              <a:ext uri="{FF2B5EF4-FFF2-40B4-BE49-F238E27FC236}">
                <a16:creationId xmlns:a16="http://schemas.microsoft.com/office/drawing/2014/main" id="{6B266F83-7C21-4A83-AAD1-55C48EBD0AD1}"/>
              </a:ext>
            </a:extLst>
          </p:cNvPr>
          <p:cNvSpPr/>
          <p:nvPr userDrawn="1"/>
        </p:nvSpPr>
        <p:spPr>
          <a:xfrm>
            <a:off x="72056" y="72150"/>
            <a:ext cx="5328000" cy="3780000"/>
          </a:xfrm>
          <a:prstGeom prst="roundRect">
            <a:avLst>
              <a:gd name="adj" fmla="val 0"/>
            </a:avLst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7544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4901">
              <a:ln w="3175">
                <a:solidFill>
                  <a:srgbClr val="0070C0"/>
                </a:solidFill>
                <a:prstDash val="lgDash"/>
              </a:ln>
              <a:noFill/>
            </a:endParaRPr>
          </a:p>
        </p:txBody>
      </p:sp>
      <p:pic>
        <p:nvPicPr>
          <p:cNvPr id="6" name="גרפיקה 9" descr="מספריים">
            <a:extLst>
              <a:ext uri="{FF2B5EF4-FFF2-40B4-BE49-F238E27FC236}">
                <a16:creationId xmlns:a16="http://schemas.microsoft.com/office/drawing/2014/main" id="{DD0C3BDE-0C47-4D58-B99C-83B91BBD3D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00000">
            <a:off x="5278612" y="328385"/>
            <a:ext cx="242887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772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s://dfus.co.il/contact-us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5EF16A12-82FB-483C-8F24-AA82603FD649}"/>
              </a:ext>
            </a:extLst>
          </p:cNvPr>
          <p:cNvSpPr txBox="1">
            <a:spLocks/>
          </p:cNvSpPr>
          <p:nvPr/>
        </p:nvSpPr>
        <p:spPr>
          <a:xfrm>
            <a:off x="-1824034" y="-1"/>
            <a:ext cx="1740493" cy="3924300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6">
                <a:lumMod val="75000"/>
              </a:schemeClr>
            </a:solidFill>
          </a:ln>
        </p:spPr>
        <p:txBody>
          <a:bodyPr/>
          <a:lstStyle>
            <a:lvl1pPr marL="93587" indent="-93587" algn="r" defTabSz="374347" rtl="1" eaLnBrk="1" latinLnBrk="0" hangingPunct="1">
              <a:lnSpc>
                <a:spcPct val="90000"/>
              </a:lnSpc>
              <a:spcBef>
                <a:spcPts val="409"/>
              </a:spcBef>
              <a:buFont typeface="Arial" panose="020B0604020202020204" pitchFamily="34" charset="0"/>
              <a:buChar char="•"/>
              <a:defRPr sz="1147" kern="1200" baseline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0760" indent="-93587" algn="r" defTabSz="374347" rtl="1" eaLnBrk="1" latinLnBrk="0" hangingPunct="1">
              <a:lnSpc>
                <a:spcPct val="90000"/>
              </a:lnSpc>
              <a:spcBef>
                <a:spcPts val="205"/>
              </a:spcBef>
              <a:buFont typeface="Arial" panose="020B0604020202020204" pitchFamily="34" charset="0"/>
              <a:buChar char="•"/>
              <a:defRPr sz="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7932" indent="-93587" algn="r" defTabSz="374347" rtl="1" eaLnBrk="1" latinLnBrk="0" hangingPunct="1">
              <a:lnSpc>
                <a:spcPct val="90000"/>
              </a:lnSpc>
              <a:spcBef>
                <a:spcPts val="205"/>
              </a:spcBef>
              <a:buFont typeface="Arial" panose="020B0604020202020204" pitchFamily="34" charset="0"/>
              <a:buChar char="•"/>
              <a:defRPr sz="8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5106" indent="-93587" algn="r" defTabSz="374347" rtl="1" eaLnBrk="1" latinLnBrk="0" hangingPunct="1">
              <a:lnSpc>
                <a:spcPct val="90000"/>
              </a:lnSpc>
              <a:spcBef>
                <a:spcPts val="205"/>
              </a:spcBef>
              <a:buFont typeface="Arial" panose="020B0604020202020204" pitchFamily="34" charset="0"/>
              <a:buChar char="•"/>
              <a:defRPr sz="7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42279" indent="-93587" algn="r" defTabSz="374347" rtl="1" eaLnBrk="1" latinLnBrk="0" hangingPunct="1">
              <a:lnSpc>
                <a:spcPct val="90000"/>
              </a:lnSpc>
              <a:spcBef>
                <a:spcPts val="205"/>
              </a:spcBef>
              <a:buFont typeface="Arial" panose="020B0604020202020204" pitchFamily="34" charset="0"/>
              <a:buChar char="•"/>
              <a:defRPr sz="7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29451" indent="-93587" algn="r" defTabSz="374347" rtl="1" eaLnBrk="1" latinLnBrk="0" hangingPunct="1">
              <a:lnSpc>
                <a:spcPct val="90000"/>
              </a:lnSpc>
              <a:spcBef>
                <a:spcPts val="205"/>
              </a:spcBef>
              <a:buFont typeface="Arial" panose="020B0604020202020204" pitchFamily="34" charset="0"/>
              <a:buChar char="•"/>
              <a:defRPr sz="7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6625" indent="-93587" algn="r" defTabSz="374347" rtl="1" eaLnBrk="1" latinLnBrk="0" hangingPunct="1">
              <a:lnSpc>
                <a:spcPct val="90000"/>
              </a:lnSpc>
              <a:spcBef>
                <a:spcPts val="205"/>
              </a:spcBef>
              <a:buFont typeface="Arial" panose="020B0604020202020204" pitchFamily="34" charset="0"/>
              <a:buChar char="•"/>
              <a:defRPr sz="7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03798" indent="-93587" algn="r" defTabSz="374347" rtl="1" eaLnBrk="1" latinLnBrk="0" hangingPunct="1">
              <a:lnSpc>
                <a:spcPct val="90000"/>
              </a:lnSpc>
              <a:spcBef>
                <a:spcPts val="205"/>
              </a:spcBef>
              <a:buFont typeface="Arial" panose="020B0604020202020204" pitchFamily="34" charset="0"/>
              <a:buChar char="•"/>
              <a:defRPr sz="7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0970" indent="-93587" algn="r" defTabSz="374347" rtl="1" eaLnBrk="1" latinLnBrk="0" hangingPunct="1">
              <a:lnSpc>
                <a:spcPct val="90000"/>
              </a:lnSpc>
              <a:spcBef>
                <a:spcPts val="205"/>
              </a:spcBef>
              <a:buFont typeface="Arial" panose="020B0604020202020204" pitchFamily="34" charset="0"/>
              <a:buChar char="•"/>
              <a:defRPr sz="7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9641" indent="-239641" fontAlgn="auto">
              <a:lnSpc>
                <a:spcPct val="125000"/>
              </a:lnSpc>
              <a:spcBef>
                <a:spcPts val="1742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he-IL" sz="1162" dirty="0">
                <a:solidFill>
                  <a:srgbClr val="3399FF"/>
                </a:solidFill>
              </a:rPr>
              <a:t>הוסיפו תמונה וטקסט</a:t>
            </a:r>
            <a:br>
              <a:rPr lang="en-US" sz="1162" dirty="0">
                <a:solidFill>
                  <a:srgbClr val="3399FF"/>
                </a:solidFill>
              </a:rPr>
            </a:br>
            <a:r>
              <a:rPr lang="he-IL" sz="1162" dirty="0">
                <a:solidFill>
                  <a:srgbClr val="3399FF"/>
                </a:solidFill>
              </a:rPr>
              <a:t>ועצבו את המגנט</a:t>
            </a:r>
            <a:br>
              <a:rPr lang="en-US" sz="1162" dirty="0">
                <a:solidFill>
                  <a:srgbClr val="3399FF"/>
                </a:solidFill>
              </a:rPr>
            </a:br>
            <a:r>
              <a:rPr lang="he-IL" sz="1162" dirty="0">
                <a:solidFill>
                  <a:srgbClr val="3399FF"/>
                </a:solidFill>
              </a:rPr>
              <a:t>לפי טעמכם האישי.</a:t>
            </a:r>
          </a:p>
          <a:p>
            <a:pPr marL="239641" indent="-239641" fontAlgn="auto">
              <a:lnSpc>
                <a:spcPct val="125000"/>
              </a:lnSpc>
              <a:spcBef>
                <a:spcPts val="1742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he-IL" sz="1162" dirty="0" err="1">
                <a:solidFill>
                  <a:srgbClr val="3399FF"/>
                </a:solidFill>
              </a:rPr>
              <a:t>זיכרו</a:t>
            </a:r>
            <a:r>
              <a:rPr lang="he-IL" sz="1162" dirty="0">
                <a:solidFill>
                  <a:srgbClr val="3399FF"/>
                </a:solidFill>
              </a:rPr>
              <a:t> למחוק את</a:t>
            </a:r>
            <a:br>
              <a:rPr lang="en-US" sz="1162" dirty="0">
                <a:solidFill>
                  <a:srgbClr val="3399FF"/>
                </a:solidFill>
              </a:rPr>
            </a:br>
            <a:r>
              <a:rPr lang="he-IL" sz="1162" dirty="0">
                <a:solidFill>
                  <a:srgbClr val="3399FF"/>
                </a:solidFill>
              </a:rPr>
              <a:t>המסגרת המרוסקת</a:t>
            </a:r>
            <a:br>
              <a:rPr lang="en-US" sz="1162" dirty="0">
                <a:solidFill>
                  <a:srgbClr val="3399FF"/>
                </a:solidFill>
              </a:rPr>
            </a:br>
            <a:r>
              <a:rPr lang="he-IL" sz="1162" dirty="0">
                <a:solidFill>
                  <a:srgbClr val="3399FF"/>
                </a:solidFill>
              </a:rPr>
              <a:t>ואת המספרים</a:t>
            </a:r>
          </a:p>
          <a:p>
            <a:pPr marL="239641" indent="-239641" fontAlgn="auto">
              <a:lnSpc>
                <a:spcPct val="125000"/>
              </a:lnSpc>
              <a:spcBef>
                <a:spcPts val="1742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he-IL" sz="1162" dirty="0">
                <a:solidFill>
                  <a:srgbClr val="3399FF"/>
                </a:solidFill>
              </a:rPr>
              <a:t>שימרו כ </a:t>
            </a:r>
            <a:r>
              <a:rPr lang="en-US" sz="1162" dirty="0">
                <a:solidFill>
                  <a:srgbClr val="3399FF"/>
                </a:solidFill>
              </a:rPr>
              <a:t>PDF</a:t>
            </a:r>
            <a:endParaRPr lang="he-IL" sz="1162" dirty="0">
              <a:solidFill>
                <a:srgbClr val="3399FF"/>
              </a:solidFill>
            </a:endParaRPr>
          </a:p>
          <a:p>
            <a:pPr marL="239641" indent="-239641" fontAlgn="auto">
              <a:lnSpc>
                <a:spcPct val="125000"/>
              </a:lnSpc>
              <a:spcBef>
                <a:spcPts val="1742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he-IL" sz="1162" dirty="0">
                <a:solidFill>
                  <a:srgbClr val="3399FF"/>
                </a:solidFill>
              </a:rPr>
              <a:t>העלו את ה</a:t>
            </a:r>
            <a:r>
              <a:rPr lang="en-US" sz="1162" dirty="0">
                <a:solidFill>
                  <a:srgbClr val="3399FF"/>
                </a:solidFill>
              </a:rPr>
              <a:t>PDF</a:t>
            </a:r>
            <a:r>
              <a:rPr lang="he-IL" sz="1162" dirty="0">
                <a:solidFill>
                  <a:srgbClr val="3399FF"/>
                </a:solidFill>
              </a:rPr>
              <a:t> </a:t>
            </a:r>
            <a:br>
              <a:rPr lang="en-US" sz="1162" dirty="0">
                <a:solidFill>
                  <a:srgbClr val="3399FF"/>
                </a:solidFill>
              </a:rPr>
            </a:br>
            <a:r>
              <a:rPr lang="he-IL" sz="1162" dirty="0">
                <a:solidFill>
                  <a:srgbClr val="3399FF"/>
                </a:solidFill>
              </a:rPr>
              <a:t>לאתר שלנו </a:t>
            </a:r>
            <a:br>
              <a:rPr lang="en-US" sz="1162" dirty="0">
                <a:solidFill>
                  <a:srgbClr val="3399FF"/>
                </a:solidFill>
              </a:rPr>
            </a:br>
            <a:r>
              <a:rPr lang="en-US" sz="871" dirty="0">
                <a:solidFill>
                  <a:srgbClr val="3399FF"/>
                </a:solidFill>
                <a:hlinkClick r:id="rId3"/>
              </a:rPr>
              <a:t>https://dfus.co.il/contact-us</a:t>
            </a:r>
            <a:endParaRPr lang="en-US" sz="871" dirty="0">
              <a:solidFill>
                <a:srgbClr val="3399FF"/>
              </a:solidFill>
            </a:endParaRPr>
          </a:p>
          <a:p>
            <a:pPr marL="239641" indent="-239641" fontAlgn="auto">
              <a:lnSpc>
                <a:spcPct val="125000"/>
              </a:lnSpc>
              <a:spcBef>
                <a:spcPts val="1742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he-IL" sz="1162" dirty="0">
                <a:solidFill>
                  <a:srgbClr val="3399FF"/>
                </a:solidFill>
              </a:rPr>
              <a:t>לתמיכה:</a:t>
            </a:r>
            <a:br>
              <a:rPr lang="en-US" sz="1162" dirty="0">
                <a:solidFill>
                  <a:srgbClr val="3399FF"/>
                </a:solidFill>
              </a:rPr>
            </a:br>
            <a:r>
              <a:rPr lang="he-IL" sz="1162" dirty="0">
                <a:solidFill>
                  <a:srgbClr val="3399FF"/>
                </a:solidFill>
              </a:rPr>
              <a:t>074-7048020</a:t>
            </a:r>
            <a:br>
              <a:rPr lang="en-US" sz="1162" dirty="0">
                <a:solidFill>
                  <a:srgbClr val="3399FF"/>
                </a:solidFill>
              </a:rPr>
            </a:br>
            <a:r>
              <a:rPr lang="he-IL" sz="1162" dirty="0">
                <a:solidFill>
                  <a:srgbClr val="3399FF"/>
                </a:solidFill>
              </a:rPr>
              <a:t>052-6230064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541711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41711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</a:defRPr>
      </a:lvl2pPr>
      <a:lvl3pPr algn="l" defTabSz="541711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</a:defRPr>
      </a:lvl3pPr>
      <a:lvl4pPr algn="l" defTabSz="541711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</a:defRPr>
      </a:lvl4pPr>
      <a:lvl5pPr algn="l" defTabSz="541711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</a:defRPr>
      </a:lvl5pPr>
      <a:lvl6pPr marL="663882" algn="l" defTabSz="541711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</a:defRPr>
      </a:lvl6pPr>
      <a:lvl7pPr marL="1327764" algn="l" defTabSz="541711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</a:defRPr>
      </a:lvl7pPr>
      <a:lvl8pPr marL="1991647" algn="l" defTabSz="541711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</a:defRPr>
      </a:lvl8pPr>
      <a:lvl9pPr marL="2655530" algn="l" defTabSz="541711" rtl="1" eaLnBrk="1" fontAlgn="base" hangingPunct="1">
        <a:lnSpc>
          <a:spcPct val="900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33699" indent="-133699" algn="r" defTabSz="541711" rtl="1" eaLnBrk="1" fontAlgn="base" hangingPunct="1">
        <a:lnSpc>
          <a:spcPct val="90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707" indent="-133699" algn="r" defTabSz="541711" rtl="1" eaLnBrk="1" fontAlgn="base" hangingPunct="1">
        <a:lnSpc>
          <a:spcPct val="90000"/>
        </a:lnSpc>
        <a:spcBef>
          <a:spcPts val="290"/>
        </a:spcBef>
        <a:spcAft>
          <a:spcPct val="0"/>
        </a:spcAft>
        <a:buFont typeface="Arial" panose="020B0604020202020204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2pPr>
      <a:lvl3pPr marL="677713" indent="-133699" algn="r" defTabSz="541711" rtl="1" eaLnBrk="1" fontAlgn="base" hangingPunct="1">
        <a:lnSpc>
          <a:spcPct val="90000"/>
        </a:lnSpc>
        <a:spcBef>
          <a:spcPts val="290"/>
        </a:spcBef>
        <a:spcAft>
          <a:spcPct val="0"/>
        </a:spcAft>
        <a:buFont typeface="Arial" panose="020B0604020202020204" pitchFamily="34" charset="0"/>
        <a:buChar char="•"/>
        <a:defRPr sz="1162" kern="1200">
          <a:solidFill>
            <a:schemeClr val="tx1"/>
          </a:solidFill>
          <a:latin typeface="+mn-lt"/>
          <a:ea typeface="+mn-ea"/>
          <a:cs typeface="+mn-cs"/>
        </a:defRPr>
      </a:lvl3pPr>
      <a:lvl4pPr marL="949721" indent="-133699" algn="r" defTabSz="541711" rtl="1" eaLnBrk="1" fontAlgn="base" hangingPunct="1">
        <a:lnSpc>
          <a:spcPct val="90000"/>
        </a:lnSpc>
        <a:spcBef>
          <a:spcPts val="290"/>
        </a:spcBef>
        <a:spcAft>
          <a:spcPct val="0"/>
        </a:spcAft>
        <a:buFont typeface="Arial" panose="020B0604020202020204" pitchFamily="34" charset="0"/>
        <a:buChar char="•"/>
        <a:defRPr sz="1017" kern="1200">
          <a:solidFill>
            <a:schemeClr val="tx1"/>
          </a:solidFill>
          <a:latin typeface="+mn-lt"/>
          <a:ea typeface="+mn-ea"/>
          <a:cs typeface="+mn-cs"/>
        </a:defRPr>
      </a:lvl4pPr>
      <a:lvl5pPr marL="1221729" indent="-133699" algn="r" defTabSz="541711" rtl="1" eaLnBrk="1" fontAlgn="base" hangingPunct="1">
        <a:lnSpc>
          <a:spcPct val="90000"/>
        </a:lnSpc>
        <a:spcBef>
          <a:spcPts val="290"/>
        </a:spcBef>
        <a:spcAft>
          <a:spcPct val="0"/>
        </a:spcAft>
        <a:buFont typeface="Arial" panose="020B0604020202020204" pitchFamily="34" charset="0"/>
        <a:buChar char="•"/>
        <a:defRPr sz="1017" kern="1200">
          <a:solidFill>
            <a:schemeClr val="tx1"/>
          </a:solidFill>
          <a:latin typeface="+mn-lt"/>
          <a:ea typeface="+mn-ea"/>
          <a:cs typeface="+mn-cs"/>
        </a:defRPr>
      </a:lvl5pPr>
      <a:lvl6pPr marL="1494828" indent="-135894" algn="r" defTabSz="543575" rtl="1" eaLnBrk="1" latinLnBrk="0" hangingPunct="1">
        <a:lnSpc>
          <a:spcPct val="90000"/>
        </a:lnSpc>
        <a:spcBef>
          <a:spcPts val="298"/>
        </a:spcBef>
        <a:buFont typeface="Arial" panose="020B0604020202020204" pitchFamily="34" charset="0"/>
        <a:buChar char="•"/>
        <a:defRPr sz="1071" kern="1200">
          <a:solidFill>
            <a:schemeClr val="tx1"/>
          </a:solidFill>
          <a:latin typeface="+mn-lt"/>
          <a:ea typeface="+mn-ea"/>
          <a:cs typeface="+mn-cs"/>
        </a:defRPr>
      </a:lvl6pPr>
      <a:lvl7pPr marL="1766614" indent="-135894" algn="r" defTabSz="543575" rtl="1" eaLnBrk="1" latinLnBrk="0" hangingPunct="1">
        <a:lnSpc>
          <a:spcPct val="90000"/>
        </a:lnSpc>
        <a:spcBef>
          <a:spcPts val="298"/>
        </a:spcBef>
        <a:buFont typeface="Arial" panose="020B0604020202020204" pitchFamily="34" charset="0"/>
        <a:buChar char="•"/>
        <a:defRPr sz="1071" kern="1200">
          <a:solidFill>
            <a:schemeClr val="tx1"/>
          </a:solidFill>
          <a:latin typeface="+mn-lt"/>
          <a:ea typeface="+mn-ea"/>
          <a:cs typeface="+mn-cs"/>
        </a:defRPr>
      </a:lvl7pPr>
      <a:lvl8pPr marL="2038403" indent="-135894" algn="r" defTabSz="543575" rtl="1" eaLnBrk="1" latinLnBrk="0" hangingPunct="1">
        <a:lnSpc>
          <a:spcPct val="90000"/>
        </a:lnSpc>
        <a:spcBef>
          <a:spcPts val="298"/>
        </a:spcBef>
        <a:buFont typeface="Arial" panose="020B0604020202020204" pitchFamily="34" charset="0"/>
        <a:buChar char="•"/>
        <a:defRPr sz="1071" kern="1200">
          <a:solidFill>
            <a:schemeClr val="tx1"/>
          </a:solidFill>
          <a:latin typeface="+mn-lt"/>
          <a:ea typeface="+mn-ea"/>
          <a:cs typeface="+mn-cs"/>
        </a:defRPr>
      </a:lvl8pPr>
      <a:lvl9pPr marL="2310186" indent="-135894" algn="r" defTabSz="543575" rtl="1" eaLnBrk="1" latinLnBrk="0" hangingPunct="1">
        <a:lnSpc>
          <a:spcPct val="90000"/>
        </a:lnSpc>
        <a:spcBef>
          <a:spcPts val="298"/>
        </a:spcBef>
        <a:buFont typeface="Arial" panose="020B0604020202020204" pitchFamily="34" charset="0"/>
        <a:buChar char="•"/>
        <a:defRPr sz="107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543575" rtl="1" eaLnBrk="1" latinLnBrk="0" hangingPunct="1">
        <a:defRPr sz="1071" kern="1200">
          <a:solidFill>
            <a:schemeClr val="tx1"/>
          </a:solidFill>
          <a:latin typeface="+mn-lt"/>
          <a:ea typeface="+mn-ea"/>
          <a:cs typeface="+mn-cs"/>
        </a:defRPr>
      </a:lvl1pPr>
      <a:lvl2pPr marL="271785" algn="r" defTabSz="543575" rtl="1" eaLnBrk="1" latinLnBrk="0" hangingPunct="1">
        <a:defRPr sz="1071" kern="1200">
          <a:solidFill>
            <a:schemeClr val="tx1"/>
          </a:solidFill>
          <a:latin typeface="+mn-lt"/>
          <a:ea typeface="+mn-ea"/>
          <a:cs typeface="+mn-cs"/>
        </a:defRPr>
      </a:lvl2pPr>
      <a:lvl3pPr marL="543575" algn="r" defTabSz="543575" rtl="1" eaLnBrk="1" latinLnBrk="0" hangingPunct="1">
        <a:defRPr sz="1071" kern="1200">
          <a:solidFill>
            <a:schemeClr val="tx1"/>
          </a:solidFill>
          <a:latin typeface="+mn-lt"/>
          <a:ea typeface="+mn-ea"/>
          <a:cs typeface="+mn-cs"/>
        </a:defRPr>
      </a:lvl3pPr>
      <a:lvl4pPr marL="815360" algn="r" defTabSz="543575" rtl="1" eaLnBrk="1" latinLnBrk="0" hangingPunct="1">
        <a:defRPr sz="1071" kern="1200">
          <a:solidFill>
            <a:schemeClr val="tx1"/>
          </a:solidFill>
          <a:latin typeface="+mn-lt"/>
          <a:ea typeface="+mn-ea"/>
          <a:cs typeface="+mn-cs"/>
        </a:defRPr>
      </a:lvl4pPr>
      <a:lvl5pPr marL="1087146" algn="r" defTabSz="543575" rtl="1" eaLnBrk="1" latinLnBrk="0" hangingPunct="1">
        <a:defRPr sz="1071" kern="1200">
          <a:solidFill>
            <a:schemeClr val="tx1"/>
          </a:solidFill>
          <a:latin typeface="+mn-lt"/>
          <a:ea typeface="+mn-ea"/>
          <a:cs typeface="+mn-cs"/>
        </a:defRPr>
      </a:lvl5pPr>
      <a:lvl6pPr marL="1358934" algn="r" defTabSz="543575" rtl="1" eaLnBrk="1" latinLnBrk="0" hangingPunct="1">
        <a:defRPr sz="1071" kern="1200">
          <a:solidFill>
            <a:schemeClr val="tx1"/>
          </a:solidFill>
          <a:latin typeface="+mn-lt"/>
          <a:ea typeface="+mn-ea"/>
          <a:cs typeface="+mn-cs"/>
        </a:defRPr>
      </a:lvl6pPr>
      <a:lvl7pPr marL="1630720" algn="r" defTabSz="543575" rtl="1" eaLnBrk="1" latinLnBrk="0" hangingPunct="1">
        <a:defRPr sz="1071" kern="1200">
          <a:solidFill>
            <a:schemeClr val="tx1"/>
          </a:solidFill>
          <a:latin typeface="+mn-lt"/>
          <a:ea typeface="+mn-ea"/>
          <a:cs typeface="+mn-cs"/>
        </a:defRPr>
      </a:lvl7pPr>
      <a:lvl8pPr marL="1902506" algn="r" defTabSz="543575" rtl="1" eaLnBrk="1" latinLnBrk="0" hangingPunct="1">
        <a:defRPr sz="1071" kern="1200">
          <a:solidFill>
            <a:schemeClr val="tx1"/>
          </a:solidFill>
          <a:latin typeface="+mn-lt"/>
          <a:ea typeface="+mn-ea"/>
          <a:cs typeface="+mn-cs"/>
        </a:defRPr>
      </a:lvl8pPr>
      <a:lvl9pPr marL="2174295" algn="r" defTabSz="543575" rtl="1" eaLnBrk="1" latinLnBrk="0" hangingPunct="1">
        <a:defRPr sz="10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מצגת3" id="{7939E05C-AF23-4DDB-9B75-15654B54324D}" vid="{51B9CFC6-358B-46E2-BF5A-7543443571F6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מגנט-10-10-סמ</Template>
  <TotalTime>6</TotalTime>
  <Words>0</Words>
  <Application>Microsoft Office PowerPoint</Application>
  <PresentationFormat>מותאם אישית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Netanel</dc:creator>
  <cp:lastModifiedBy>neta120917@outlook.co.il</cp:lastModifiedBy>
  <cp:revision>2</cp:revision>
  <dcterms:created xsi:type="dcterms:W3CDTF">2021-08-16T10:30:45Z</dcterms:created>
  <dcterms:modified xsi:type="dcterms:W3CDTF">2025-08-05T11:25:31Z</dcterms:modified>
</cp:coreProperties>
</file>