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2" r:id="rId1"/>
  </p:sldMasterIdLst>
  <p:sldIdLst>
    <p:sldId id="256" r:id="rId2"/>
  </p:sldIdLst>
  <p:sldSz cx="7704138" cy="5472113"/>
  <p:notesSz cx="6858000" cy="9144000"/>
  <p:defaultTextStyle>
    <a:defPPr>
      <a:defRPr lang="he-IL"/>
    </a:defPPr>
    <a:lvl1pPr marL="0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1pPr>
    <a:lvl2pPr marL="324886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2pPr>
    <a:lvl3pPr marL="649773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3pPr>
    <a:lvl4pPr marL="974659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4pPr>
    <a:lvl5pPr marL="1299545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5pPr>
    <a:lvl6pPr marL="1624432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6pPr>
    <a:lvl7pPr marL="1949318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7pPr>
    <a:lvl8pPr marL="2274204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8pPr>
    <a:lvl9pPr marL="2599091" algn="r" defTabSz="649773" rtl="1" eaLnBrk="1" latinLnBrk="0" hangingPunct="1">
      <a:defRPr sz="127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1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82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5157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-1135618" y="0"/>
            <a:ext cx="814683" cy="2068192"/>
          </a:xfrm>
          <a:prstGeom prst="roundRect">
            <a:avLst>
              <a:gd name="adj" fmla="val 7143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r>
              <a:rPr lang="he-IL" sz="908" dirty="0" smtClean="0">
                <a:solidFill>
                  <a:schemeClr val="accent6">
                    <a:lumMod val="50000"/>
                  </a:schemeClr>
                </a:solidFill>
              </a:rPr>
              <a:t>גודל</a:t>
            </a:r>
          </a:p>
          <a:p>
            <a:r>
              <a:rPr lang="he-IL" sz="908" dirty="0" smtClean="0">
                <a:solidFill>
                  <a:schemeClr val="accent6">
                    <a:lumMod val="50000"/>
                  </a:schemeClr>
                </a:solidFill>
              </a:rPr>
              <a:t>המסגרת</a:t>
            </a:r>
          </a:p>
          <a:p>
            <a:r>
              <a:rPr lang="he-IL" sz="908" dirty="0" smtClean="0">
                <a:solidFill>
                  <a:schemeClr val="accent6">
                    <a:lumMod val="50000"/>
                  </a:schemeClr>
                </a:solidFill>
              </a:rPr>
              <a:t>האדומה</a:t>
            </a:r>
          </a:p>
          <a:p>
            <a:r>
              <a:rPr lang="en-US" sz="908" baseline="0" dirty="0" smtClean="0">
                <a:solidFill>
                  <a:schemeClr val="accent6">
                    <a:lumMod val="50000"/>
                  </a:schemeClr>
                </a:solidFill>
              </a:rPr>
              <a:t>A5</a:t>
            </a:r>
            <a:endParaRPr lang="he-IL" sz="908" baseline="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he-IL" sz="908" baseline="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he-IL" sz="908" baseline="0" dirty="0" smtClean="0">
                <a:solidFill>
                  <a:schemeClr val="accent6">
                    <a:lumMod val="50000"/>
                  </a:schemeClr>
                </a:solidFill>
              </a:rPr>
              <a:t>מה שמחוץ למסגרת יחתך</a:t>
            </a:r>
          </a:p>
          <a:p>
            <a:endParaRPr lang="he-IL" sz="908" baseline="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he-IL" sz="908" baseline="0" dirty="0" smtClean="0">
                <a:solidFill>
                  <a:schemeClr val="accent6">
                    <a:lumMod val="50000"/>
                  </a:schemeClr>
                </a:solidFill>
              </a:rPr>
              <a:t>את המסגרת </a:t>
            </a:r>
          </a:p>
          <a:p>
            <a:r>
              <a:rPr lang="he-IL" sz="908" baseline="0" dirty="0" smtClean="0">
                <a:solidFill>
                  <a:schemeClr val="accent6">
                    <a:lumMod val="50000"/>
                  </a:schemeClr>
                </a:solidFill>
              </a:rPr>
              <a:t>יש למחוק</a:t>
            </a:r>
          </a:p>
          <a:p>
            <a:r>
              <a:rPr lang="he-IL" sz="908" baseline="0" dirty="0" smtClean="0">
                <a:solidFill>
                  <a:schemeClr val="accent6">
                    <a:lumMod val="50000"/>
                  </a:schemeClr>
                </a:solidFill>
              </a:rPr>
              <a:t>לפני </a:t>
            </a:r>
          </a:p>
          <a:p>
            <a:r>
              <a:rPr lang="he-IL" sz="908" baseline="0" dirty="0" smtClean="0">
                <a:solidFill>
                  <a:schemeClr val="accent6">
                    <a:lumMod val="50000"/>
                  </a:schemeClr>
                </a:solidFill>
              </a:rPr>
              <a:t>ששומרים</a:t>
            </a:r>
          </a:p>
          <a:p>
            <a:r>
              <a:rPr lang="en-US" sz="908" baseline="0" dirty="0" smtClean="0">
                <a:solidFill>
                  <a:schemeClr val="accent6">
                    <a:lumMod val="50000"/>
                  </a:schemeClr>
                </a:solidFill>
              </a:rPr>
              <a:t>PDF</a:t>
            </a:r>
            <a:endParaRPr lang="he-IL" sz="908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60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729600" rtl="1" eaLnBrk="1" latinLnBrk="0" hangingPunct="1">
        <a:lnSpc>
          <a:spcPct val="90000"/>
        </a:lnSpc>
        <a:spcBef>
          <a:spcPct val="0"/>
        </a:spcBef>
        <a:buNone/>
        <a:defRPr sz="35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400" indent="-182400" algn="r" defTabSz="729600" rtl="1" eaLnBrk="1" latinLnBrk="0" hangingPunct="1">
        <a:lnSpc>
          <a:spcPct val="90000"/>
        </a:lnSpc>
        <a:spcBef>
          <a:spcPts val="79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1pPr>
      <a:lvl2pPr marL="547200" indent="-182400" algn="r" defTabSz="729600" rtl="1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915" kern="1200">
          <a:solidFill>
            <a:schemeClr val="tx1"/>
          </a:solidFill>
          <a:latin typeface="+mn-lt"/>
          <a:ea typeface="+mn-ea"/>
          <a:cs typeface="+mn-cs"/>
        </a:defRPr>
      </a:lvl2pPr>
      <a:lvl3pPr marL="912000" indent="-182400" algn="r" defTabSz="729600" rtl="1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596" kern="1200">
          <a:solidFill>
            <a:schemeClr val="tx1"/>
          </a:solidFill>
          <a:latin typeface="+mn-lt"/>
          <a:ea typeface="+mn-ea"/>
          <a:cs typeface="+mn-cs"/>
        </a:defRPr>
      </a:lvl3pPr>
      <a:lvl4pPr marL="1276800" indent="-182400" algn="r" defTabSz="729600" rtl="1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6" kern="1200">
          <a:solidFill>
            <a:schemeClr val="tx1"/>
          </a:solidFill>
          <a:latin typeface="+mn-lt"/>
          <a:ea typeface="+mn-ea"/>
          <a:cs typeface="+mn-cs"/>
        </a:defRPr>
      </a:lvl4pPr>
      <a:lvl5pPr marL="1641599" indent="-182400" algn="r" defTabSz="729600" rtl="1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6" kern="1200">
          <a:solidFill>
            <a:schemeClr val="tx1"/>
          </a:solidFill>
          <a:latin typeface="+mn-lt"/>
          <a:ea typeface="+mn-ea"/>
          <a:cs typeface="+mn-cs"/>
        </a:defRPr>
      </a:lvl5pPr>
      <a:lvl6pPr marL="2006399" indent="-182400" algn="r" defTabSz="729600" rtl="1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6" kern="1200">
          <a:solidFill>
            <a:schemeClr val="tx1"/>
          </a:solidFill>
          <a:latin typeface="+mn-lt"/>
          <a:ea typeface="+mn-ea"/>
          <a:cs typeface="+mn-cs"/>
        </a:defRPr>
      </a:lvl6pPr>
      <a:lvl7pPr marL="2371199" indent="-182400" algn="r" defTabSz="729600" rtl="1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6" kern="1200">
          <a:solidFill>
            <a:schemeClr val="tx1"/>
          </a:solidFill>
          <a:latin typeface="+mn-lt"/>
          <a:ea typeface="+mn-ea"/>
          <a:cs typeface="+mn-cs"/>
        </a:defRPr>
      </a:lvl7pPr>
      <a:lvl8pPr marL="2735999" indent="-182400" algn="r" defTabSz="729600" rtl="1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6" kern="1200">
          <a:solidFill>
            <a:schemeClr val="tx1"/>
          </a:solidFill>
          <a:latin typeface="+mn-lt"/>
          <a:ea typeface="+mn-ea"/>
          <a:cs typeface="+mn-cs"/>
        </a:defRPr>
      </a:lvl8pPr>
      <a:lvl9pPr marL="3100799" indent="-182400" algn="r" defTabSz="729600" rtl="1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1pPr>
      <a:lvl2pPr marL="364800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2pPr>
      <a:lvl3pPr marL="729600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3pPr>
      <a:lvl4pPr marL="1094400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4pPr>
      <a:lvl5pPr marL="1459200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5pPr>
      <a:lvl6pPr marL="1823999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6pPr>
      <a:lvl7pPr marL="2188799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7pPr>
      <a:lvl8pPr marL="2553599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8pPr>
      <a:lvl9pPr marL="2918399" algn="r" defTabSz="729600" rtl="1" eaLnBrk="1" latinLnBrk="0" hangingPunct="1">
        <a:defRPr sz="14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72069" y="72056"/>
            <a:ext cx="7560000" cy="5328000"/>
          </a:xfrm>
          <a:prstGeom prst="rect">
            <a:avLst/>
          </a:prstGeom>
          <a:noFill/>
          <a:ln w="635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017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מותאם אישית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</dc:creator>
  <cp:lastModifiedBy>user</cp:lastModifiedBy>
  <cp:revision>3</cp:revision>
  <dcterms:created xsi:type="dcterms:W3CDTF">2017-06-14T06:41:14Z</dcterms:created>
  <dcterms:modified xsi:type="dcterms:W3CDTF">2018-10-28T08:24:05Z</dcterms:modified>
</cp:coreProperties>
</file>