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</p:sldIdLst>
  <p:sldSz cx="10836275" cy="7704138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019" autoAdjust="0"/>
    <p:restoredTop sz="94660"/>
  </p:normalViewPr>
  <p:slideViewPr>
    <p:cSldViewPr snapToGrid="0">
      <p:cViewPr>
        <p:scale>
          <a:sx n="66" d="100"/>
          <a:sy n="66" d="100"/>
        </p:scale>
        <p:origin x="998" y="3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9159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-1597306" y="0"/>
            <a:ext cx="1145894" cy="4568071"/>
          </a:xfrm>
          <a:prstGeom prst="roundRect">
            <a:avLst>
              <a:gd name="adj" fmla="val 7143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 smtClean="0">
                <a:solidFill>
                  <a:schemeClr val="accent6">
                    <a:lumMod val="50000"/>
                  </a:schemeClr>
                </a:solidFill>
              </a:rPr>
              <a:t>גודל</a:t>
            </a:r>
          </a:p>
          <a:p>
            <a:r>
              <a:rPr lang="he-IL" dirty="0" smtClean="0">
                <a:solidFill>
                  <a:schemeClr val="accent6">
                    <a:lumMod val="50000"/>
                  </a:schemeClr>
                </a:solidFill>
              </a:rPr>
              <a:t>המסגרת</a:t>
            </a:r>
          </a:p>
          <a:p>
            <a:r>
              <a:rPr lang="he-IL" dirty="0" smtClean="0">
                <a:solidFill>
                  <a:schemeClr val="accent6">
                    <a:lumMod val="50000"/>
                  </a:schemeClr>
                </a:solidFill>
              </a:rPr>
              <a:t>האדומה</a:t>
            </a:r>
          </a:p>
          <a:p>
            <a:r>
              <a:rPr lang="en-US" baseline="0" dirty="0" smtClean="0">
                <a:solidFill>
                  <a:schemeClr val="accent6">
                    <a:lumMod val="50000"/>
                  </a:schemeClr>
                </a:solidFill>
              </a:rPr>
              <a:t>A4</a:t>
            </a:r>
            <a:endParaRPr lang="he-IL" baseline="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he-IL" baseline="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he-IL" baseline="0" dirty="0" smtClean="0">
                <a:solidFill>
                  <a:schemeClr val="accent6">
                    <a:lumMod val="50000"/>
                  </a:schemeClr>
                </a:solidFill>
              </a:rPr>
              <a:t>מה שמחוץ למסגרת יחתך</a:t>
            </a:r>
          </a:p>
          <a:p>
            <a:endParaRPr lang="he-IL" baseline="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he-IL" baseline="0" dirty="0" smtClean="0">
                <a:solidFill>
                  <a:schemeClr val="accent6">
                    <a:lumMod val="50000"/>
                  </a:schemeClr>
                </a:solidFill>
              </a:rPr>
              <a:t>את המסגרת </a:t>
            </a:r>
          </a:p>
          <a:p>
            <a:r>
              <a:rPr lang="he-IL" baseline="0" dirty="0" smtClean="0">
                <a:solidFill>
                  <a:schemeClr val="accent6">
                    <a:lumMod val="50000"/>
                  </a:schemeClr>
                </a:solidFill>
              </a:rPr>
              <a:t>יש למחוק</a:t>
            </a:r>
          </a:p>
          <a:p>
            <a:r>
              <a:rPr lang="he-IL" baseline="0" dirty="0" smtClean="0">
                <a:solidFill>
                  <a:schemeClr val="accent6">
                    <a:lumMod val="50000"/>
                  </a:schemeClr>
                </a:solidFill>
              </a:rPr>
              <a:t>לפני </a:t>
            </a:r>
          </a:p>
          <a:p>
            <a:r>
              <a:rPr lang="he-IL" baseline="0" dirty="0" smtClean="0">
                <a:solidFill>
                  <a:schemeClr val="accent6">
                    <a:lumMod val="50000"/>
                  </a:schemeClr>
                </a:solidFill>
              </a:rPr>
              <a:t>ששומרים</a:t>
            </a:r>
          </a:p>
          <a:p>
            <a:r>
              <a:rPr lang="en-US" baseline="0" dirty="0" smtClean="0">
                <a:solidFill>
                  <a:schemeClr val="accent6">
                    <a:lumMod val="50000"/>
                  </a:schemeClr>
                </a:solidFill>
              </a:rPr>
              <a:t>PDF</a:t>
            </a:r>
            <a:endParaRPr lang="he-IL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206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txStyles>
    <p:titleStyle>
      <a:lvl1pPr algn="l" defTabSz="1027237" rtl="1" eaLnBrk="1" latinLnBrk="0" hangingPunct="1">
        <a:lnSpc>
          <a:spcPct val="90000"/>
        </a:lnSpc>
        <a:spcBef>
          <a:spcPct val="0"/>
        </a:spcBef>
        <a:buNone/>
        <a:defRPr sz="494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6809" indent="-256809" algn="r" defTabSz="1027237" rtl="1" eaLnBrk="1" latinLnBrk="0" hangingPunct="1">
        <a:lnSpc>
          <a:spcPct val="90000"/>
        </a:lnSpc>
        <a:spcBef>
          <a:spcPts val="1123"/>
        </a:spcBef>
        <a:buFont typeface="Arial" panose="020B0604020202020204" pitchFamily="34" charset="0"/>
        <a:buChar char="•"/>
        <a:defRPr sz="3146" kern="1200">
          <a:solidFill>
            <a:schemeClr val="tx1"/>
          </a:solidFill>
          <a:latin typeface="+mn-lt"/>
          <a:ea typeface="+mn-ea"/>
          <a:cs typeface="+mn-cs"/>
        </a:defRPr>
      </a:lvl1pPr>
      <a:lvl2pPr marL="770428" indent="-256809" algn="r" defTabSz="1027237" rtl="1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696" kern="1200">
          <a:solidFill>
            <a:schemeClr val="tx1"/>
          </a:solidFill>
          <a:latin typeface="+mn-lt"/>
          <a:ea typeface="+mn-ea"/>
          <a:cs typeface="+mn-cs"/>
        </a:defRPr>
      </a:lvl2pPr>
      <a:lvl3pPr marL="1284046" indent="-256809" algn="r" defTabSz="1027237" rtl="1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247" kern="1200">
          <a:solidFill>
            <a:schemeClr val="tx1"/>
          </a:solidFill>
          <a:latin typeface="+mn-lt"/>
          <a:ea typeface="+mn-ea"/>
          <a:cs typeface="+mn-cs"/>
        </a:defRPr>
      </a:lvl3pPr>
      <a:lvl4pPr marL="1797665" indent="-256809" algn="r" defTabSz="1027237" rtl="1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2" kern="1200">
          <a:solidFill>
            <a:schemeClr val="tx1"/>
          </a:solidFill>
          <a:latin typeface="+mn-lt"/>
          <a:ea typeface="+mn-ea"/>
          <a:cs typeface="+mn-cs"/>
        </a:defRPr>
      </a:lvl4pPr>
      <a:lvl5pPr marL="2311283" indent="-256809" algn="r" defTabSz="1027237" rtl="1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2" kern="1200">
          <a:solidFill>
            <a:schemeClr val="tx1"/>
          </a:solidFill>
          <a:latin typeface="+mn-lt"/>
          <a:ea typeface="+mn-ea"/>
          <a:cs typeface="+mn-cs"/>
        </a:defRPr>
      </a:lvl5pPr>
      <a:lvl6pPr marL="2824902" indent="-256809" algn="r" defTabSz="1027237" rtl="1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2" kern="1200">
          <a:solidFill>
            <a:schemeClr val="tx1"/>
          </a:solidFill>
          <a:latin typeface="+mn-lt"/>
          <a:ea typeface="+mn-ea"/>
          <a:cs typeface="+mn-cs"/>
        </a:defRPr>
      </a:lvl6pPr>
      <a:lvl7pPr marL="3338520" indent="-256809" algn="r" defTabSz="1027237" rtl="1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2" kern="1200">
          <a:solidFill>
            <a:schemeClr val="tx1"/>
          </a:solidFill>
          <a:latin typeface="+mn-lt"/>
          <a:ea typeface="+mn-ea"/>
          <a:cs typeface="+mn-cs"/>
        </a:defRPr>
      </a:lvl7pPr>
      <a:lvl8pPr marL="3852139" indent="-256809" algn="r" defTabSz="1027237" rtl="1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2" kern="1200">
          <a:solidFill>
            <a:schemeClr val="tx1"/>
          </a:solidFill>
          <a:latin typeface="+mn-lt"/>
          <a:ea typeface="+mn-ea"/>
          <a:cs typeface="+mn-cs"/>
        </a:defRPr>
      </a:lvl8pPr>
      <a:lvl9pPr marL="4365757" indent="-256809" algn="r" defTabSz="1027237" rtl="1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027237" rtl="1" eaLnBrk="1" latinLnBrk="0" hangingPunct="1">
        <a:defRPr sz="2022" kern="1200">
          <a:solidFill>
            <a:schemeClr val="tx1"/>
          </a:solidFill>
          <a:latin typeface="+mn-lt"/>
          <a:ea typeface="+mn-ea"/>
          <a:cs typeface="+mn-cs"/>
        </a:defRPr>
      </a:lvl1pPr>
      <a:lvl2pPr marL="513618" algn="r" defTabSz="1027237" rtl="1" eaLnBrk="1" latinLnBrk="0" hangingPunct="1">
        <a:defRPr sz="2022" kern="1200">
          <a:solidFill>
            <a:schemeClr val="tx1"/>
          </a:solidFill>
          <a:latin typeface="+mn-lt"/>
          <a:ea typeface="+mn-ea"/>
          <a:cs typeface="+mn-cs"/>
        </a:defRPr>
      </a:lvl2pPr>
      <a:lvl3pPr marL="1027237" algn="r" defTabSz="1027237" rtl="1" eaLnBrk="1" latinLnBrk="0" hangingPunct="1">
        <a:defRPr sz="2022" kern="1200">
          <a:solidFill>
            <a:schemeClr val="tx1"/>
          </a:solidFill>
          <a:latin typeface="+mn-lt"/>
          <a:ea typeface="+mn-ea"/>
          <a:cs typeface="+mn-cs"/>
        </a:defRPr>
      </a:lvl3pPr>
      <a:lvl4pPr marL="1540855" algn="r" defTabSz="1027237" rtl="1" eaLnBrk="1" latinLnBrk="0" hangingPunct="1">
        <a:defRPr sz="2022" kern="1200">
          <a:solidFill>
            <a:schemeClr val="tx1"/>
          </a:solidFill>
          <a:latin typeface="+mn-lt"/>
          <a:ea typeface="+mn-ea"/>
          <a:cs typeface="+mn-cs"/>
        </a:defRPr>
      </a:lvl4pPr>
      <a:lvl5pPr marL="2054474" algn="r" defTabSz="1027237" rtl="1" eaLnBrk="1" latinLnBrk="0" hangingPunct="1">
        <a:defRPr sz="2022" kern="1200">
          <a:solidFill>
            <a:schemeClr val="tx1"/>
          </a:solidFill>
          <a:latin typeface="+mn-lt"/>
          <a:ea typeface="+mn-ea"/>
          <a:cs typeface="+mn-cs"/>
        </a:defRPr>
      </a:lvl5pPr>
      <a:lvl6pPr marL="2568092" algn="r" defTabSz="1027237" rtl="1" eaLnBrk="1" latinLnBrk="0" hangingPunct="1">
        <a:defRPr sz="2022" kern="1200">
          <a:solidFill>
            <a:schemeClr val="tx1"/>
          </a:solidFill>
          <a:latin typeface="+mn-lt"/>
          <a:ea typeface="+mn-ea"/>
          <a:cs typeface="+mn-cs"/>
        </a:defRPr>
      </a:lvl6pPr>
      <a:lvl7pPr marL="3081711" algn="r" defTabSz="1027237" rtl="1" eaLnBrk="1" latinLnBrk="0" hangingPunct="1">
        <a:defRPr sz="2022" kern="1200">
          <a:solidFill>
            <a:schemeClr val="tx1"/>
          </a:solidFill>
          <a:latin typeface="+mn-lt"/>
          <a:ea typeface="+mn-ea"/>
          <a:cs typeface="+mn-cs"/>
        </a:defRPr>
      </a:lvl7pPr>
      <a:lvl8pPr marL="3595329" algn="r" defTabSz="1027237" rtl="1" eaLnBrk="1" latinLnBrk="0" hangingPunct="1">
        <a:defRPr sz="2022" kern="1200">
          <a:solidFill>
            <a:schemeClr val="tx1"/>
          </a:solidFill>
          <a:latin typeface="+mn-lt"/>
          <a:ea typeface="+mn-ea"/>
          <a:cs typeface="+mn-cs"/>
        </a:defRPr>
      </a:lvl8pPr>
      <a:lvl9pPr marL="4108948" algn="r" defTabSz="1027237" rtl="1" eaLnBrk="1" latinLnBrk="0" hangingPunct="1">
        <a:defRPr sz="202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70322" y="66675"/>
            <a:ext cx="10692000" cy="7560000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5017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מותאם אישית</PresentationFormat>
  <Paragraphs>0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4" baseType="lpstr">
      <vt:lpstr>Arial</vt:lpstr>
      <vt:lpstr>Calibri</vt:lpstr>
      <vt:lpstr>ערכת נושא Office</vt:lpstr>
      <vt:lpstr>מצגת של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</dc:creator>
  <cp:lastModifiedBy>user</cp:lastModifiedBy>
  <cp:revision>2</cp:revision>
  <dcterms:created xsi:type="dcterms:W3CDTF">2017-06-14T06:41:14Z</dcterms:created>
  <dcterms:modified xsi:type="dcterms:W3CDTF">2018-10-28T08:07:19Z</dcterms:modified>
</cp:coreProperties>
</file>