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322" r:id="rId2"/>
    <p:sldId id="289" r:id="rId3"/>
    <p:sldId id="290" r:id="rId4"/>
    <p:sldId id="323" r:id="rId5"/>
    <p:sldId id="292" r:id="rId6"/>
    <p:sldId id="293" r:id="rId7"/>
    <p:sldId id="294" r:id="rId8"/>
    <p:sldId id="287" r:id="rId9"/>
    <p:sldId id="321" r:id="rId10"/>
    <p:sldId id="320" r:id="rId11"/>
    <p:sldId id="319" r:id="rId12"/>
    <p:sldId id="295" r:id="rId13"/>
    <p:sldId id="326" r:id="rId14"/>
    <p:sldId id="325" r:id="rId15"/>
    <p:sldId id="324" r:id="rId16"/>
    <p:sldId id="291" r:id="rId17"/>
    <p:sldId id="284" r:id="rId18"/>
    <p:sldId id="298" r:id="rId19"/>
    <p:sldId id="300" r:id="rId20"/>
    <p:sldId id="299" r:id="rId21"/>
    <p:sldId id="280" r:id="rId22"/>
    <p:sldId id="302" r:id="rId23"/>
    <p:sldId id="303" r:id="rId24"/>
    <p:sldId id="301" r:id="rId25"/>
    <p:sldId id="304" r:id="rId26"/>
    <p:sldId id="305" r:id="rId27"/>
    <p:sldId id="306" r:id="rId28"/>
    <p:sldId id="281" r:id="rId29"/>
    <p:sldId id="288" r:id="rId30"/>
    <p:sldId id="308" r:id="rId31"/>
    <p:sldId id="309" r:id="rId32"/>
    <p:sldId id="307" r:id="rId33"/>
    <p:sldId id="310" r:id="rId34"/>
    <p:sldId id="311" r:id="rId35"/>
    <p:sldId id="312" r:id="rId36"/>
    <p:sldId id="286" r:id="rId37"/>
    <p:sldId id="313" r:id="rId38"/>
    <p:sldId id="314" r:id="rId39"/>
    <p:sldId id="315" r:id="rId40"/>
    <p:sldId id="283" r:id="rId41"/>
    <p:sldId id="316" r:id="rId42"/>
    <p:sldId id="317" r:id="rId43"/>
    <p:sldId id="318" r:id="rId44"/>
    <p:sldId id="285" r:id="rId45"/>
  </p:sldIdLst>
  <p:sldSz cx="2447925" cy="3419475"/>
  <p:notesSz cx="6797675" cy="9928225"/>
  <p:defaultTextStyle>
    <a:defPPr>
      <a:defRPr lang="en-US"/>
    </a:defPPr>
    <a:lvl1pPr algn="l" defTabSz="145052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45052" indent="-42411" algn="l" defTabSz="145052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290105" indent="-84822" algn="l" defTabSz="145052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435157" indent="-127233" algn="l" defTabSz="145052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580209" indent="-169643" algn="l" defTabSz="145052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513207" algn="r" defTabSz="205283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615848" algn="r" defTabSz="205283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718490" algn="r" defTabSz="205283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821131" algn="r" defTabSz="205283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6FE"/>
    <a:srgbClr val="C6D9FE"/>
    <a:srgbClr val="CADBFE"/>
    <a:srgbClr val="99BAFD"/>
    <a:srgbClr val="6094FC"/>
    <a:srgbClr val="6C9CFC"/>
    <a:srgbClr val="00A1DA"/>
    <a:srgbClr val="00ADEA"/>
    <a:srgbClr val="00B3F2"/>
    <a:srgbClr val="7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70" autoAdjust="0"/>
    <p:restoredTop sz="94660"/>
  </p:normalViewPr>
  <p:slideViewPr>
    <p:cSldViewPr snapToGrid="0">
      <p:cViewPr varScale="1">
        <p:scale>
          <a:sx n="223" d="100"/>
          <a:sy n="223" d="100"/>
        </p:scale>
        <p:origin x="26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id="{797015FD-BFB6-40F6-88C5-3AA4C7E24E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defTabSz="646409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A7673D7-8EDD-46B5-A75E-DA3E4527E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defTabSz="646409">
              <a:defRPr sz="1200"/>
            </a:lvl1pPr>
          </a:lstStyle>
          <a:p>
            <a:pPr>
              <a:defRPr/>
            </a:pPr>
            <a:fld id="{A2EC9366-7EC5-44E5-800F-499E72CC039E}" type="datetimeFigureOut">
              <a:rPr lang="he-IL"/>
              <a:pPr>
                <a:defRPr/>
              </a:pPr>
              <a:t>א'/חשון/תשפ"ד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3B2AC656-2BD0-45EF-9935-2108EB542B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defTabSz="646409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74301346-0B47-4B1D-BE0B-55580C46E6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1D8B7CC-ADCD-4E56-9C2C-13C2E3BF88FC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id="{5906A2C1-B819-487B-91F1-4453F5CFC4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EA9B34D-AC29-46BB-82B5-07909A81813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8C570C-430C-4040-9BC4-AC81BC4AB438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4" name="מציין מיקום של תמונת שקופית 3">
            <a:extLst>
              <a:ext uri="{FF2B5EF4-FFF2-40B4-BE49-F238E27FC236}">
                <a16:creationId xmlns:a16="http://schemas.microsoft.com/office/drawing/2014/main" id="{B1BDACAF-154D-40CA-804A-E64F82C4A7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00275" y="1241425"/>
            <a:ext cx="2397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>
            <a:extLst>
              <a:ext uri="{FF2B5EF4-FFF2-40B4-BE49-F238E27FC236}">
                <a16:creationId xmlns:a16="http://schemas.microsoft.com/office/drawing/2014/main" id="{F1F32D6D-88A7-4C6F-BF95-87276ED352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14FA5BA-42A5-4AD9-A613-680B9E06050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8E62F47-FECB-4FE3-98A6-4300311A93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D3240E0-12E7-4215-8D71-58EB923D667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1pPr>
    <a:lvl2pPr marL="102641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2pPr>
    <a:lvl3pPr marL="205283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3pPr>
    <a:lvl4pPr marL="307924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4pPr>
    <a:lvl5pPr marL="410566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5pPr>
    <a:lvl6pPr marL="513207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6pPr>
    <a:lvl7pPr marL="615848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7pPr>
    <a:lvl8pPr marL="718490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8pPr>
    <a:lvl9pPr marL="821131" algn="r" defTabSz="205283" rtl="1" eaLnBrk="1" latinLnBrk="0" hangingPunct="1">
      <a:defRPr sz="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תמונה 3"/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" y="1"/>
            <a:ext cx="2447925" cy="3419475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251772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1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351" r:id="rId1"/>
    <p:sldLayoutId id="2147484364" r:id="rId2"/>
  </p:sldLayoutIdLst>
  <p:txStyles>
    <p:titleStyle>
      <a:lvl1pPr algn="l" defTabSz="241613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132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41613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132">
          <a:solidFill>
            <a:schemeClr val="tx1"/>
          </a:solidFill>
          <a:latin typeface="Calibri Light" panose="020F0302020204030204" pitchFamily="34" charset="0"/>
        </a:defRPr>
      </a:lvl2pPr>
      <a:lvl3pPr algn="l" defTabSz="241613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132">
          <a:solidFill>
            <a:schemeClr val="tx1"/>
          </a:solidFill>
          <a:latin typeface="Calibri Light" panose="020F0302020204030204" pitchFamily="34" charset="0"/>
        </a:defRPr>
      </a:lvl3pPr>
      <a:lvl4pPr algn="l" defTabSz="241613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132">
          <a:solidFill>
            <a:schemeClr val="tx1"/>
          </a:solidFill>
          <a:latin typeface="Calibri Light" panose="020F0302020204030204" pitchFamily="34" charset="0"/>
        </a:defRPr>
      </a:lvl4pPr>
      <a:lvl5pPr algn="l" defTabSz="241613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132">
          <a:solidFill>
            <a:schemeClr val="tx1"/>
          </a:solidFill>
          <a:latin typeface="Calibri Light" panose="020F0302020204030204" pitchFamily="34" charset="0"/>
        </a:defRPr>
      </a:lvl5pPr>
      <a:lvl6pPr marL="146202" algn="l" defTabSz="24164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151">
          <a:solidFill>
            <a:schemeClr val="tx1"/>
          </a:solidFill>
          <a:latin typeface="Calibri Light" panose="020F0302020204030204" pitchFamily="34" charset="0"/>
        </a:defRPr>
      </a:lvl6pPr>
      <a:lvl7pPr marL="292403" algn="l" defTabSz="24164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151">
          <a:solidFill>
            <a:schemeClr val="tx1"/>
          </a:solidFill>
          <a:latin typeface="Calibri Light" panose="020F0302020204030204" pitchFamily="34" charset="0"/>
        </a:defRPr>
      </a:lvl7pPr>
      <a:lvl8pPr marL="438605" algn="l" defTabSz="24164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151">
          <a:solidFill>
            <a:schemeClr val="tx1"/>
          </a:solidFill>
          <a:latin typeface="Calibri Light" panose="020F0302020204030204" pitchFamily="34" charset="0"/>
        </a:defRPr>
      </a:lvl8pPr>
      <a:lvl9pPr marL="584806" algn="l" defTabSz="24164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151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60314" indent="-60314" algn="r" defTabSz="241613" rtl="1" eaLnBrk="0" fontAlgn="base" hangingPunct="0">
        <a:lnSpc>
          <a:spcPct val="90000"/>
        </a:lnSpc>
        <a:spcBef>
          <a:spcPts val="262"/>
        </a:spcBef>
        <a:spcAft>
          <a:spcPct val="0"/>
        </a:spcAft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1pPr>
      <a:lvl2pPr marL="180940" indent="-60314" algn="r" defTabSz="241613" rtl="1" eaLnBrk="0" fontAlgn="base" hangingPunct="0">
        <a:lnSpc>
          <a:spcPct val="90000"/>
        </a:lnSpc>
        <a:spcBef>
          <a:spcPts val="133"/>
        </a:spcBef>
        <a:spcAft>
          <a:spcPct val="0"/>
        </a:spcAft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2pPr>
      <a:lvl3pPr marL="301927" indent="-60314" algn="r" defTabSz="241613" rtl="1" eaLnBrk="0" fontAlgn="base" hangingPunct="0">
        <a:lnSpc>
          <a:spcPct val="90000"/>
        </a:lnSpc>
        <a:spcBef>
          <a:spcPts val="133"/>
        </a:spcBef>
        <a:spcAft>
          <a:spcPct val="0"/>
        </a:spcAft>
        <a:buFont typeface="Arial" panose="020B0604020202020204" pitchFamily="34" charset="0"/>
        <a:buChar char="•"/>
        <a:defRPr sz="497" kern="1200">
          <a:solidFill>
            <a:schemeClr val="tx1"/>
          </a:solidFill>
          <a:latin typeface="+mn-lt"/>
          <a:ea typeface="+mn-ea"/>
          <a:cs typeface="+mn-cs"/>
        </a:defRPr>
      </a:lvl3pPr>
      <a:lvl4pPr marL="422553" indent="-60314" algn="r" defTabSz="241613" rtl="1" eaLnBrk="0" fontAlgn="base" hangingPunct="0">
        <a:lnSpc>
          <a:spcPct val="90000"/>
        </a:lnSpc>
        <a:spcBef>
          <a:spcPts val="133"/>
        </a:spcBef>
        <a:spcAft>
          <a:spcPct val="0"/>
        </a:spcAft>
        <a:buFont typeface="Arial" panose="020B0604020202020204" pitchFamily="34" charset="0"/>
        <a:buChar char="•"/>
        <a:defRPr sz="430" kern="1200">
          <a:solidFill>
            <a:schemeClr val="tx1"/>
          </a:solidFill>
          <a:latin typeface="+mn-lt"/>
          <a:ea typeface="+mn-ea"/>
          <a:cs typeface="+mn-cs"/>
        </a:defRPr>
      </a:lvl4pPr>
      <a:lvl5pPr marL="543540" indent="-60314" algn="r" defTabSz="241613" rtl="1" eaLnBrk="0" fontAlgn="base" hangingPunct="0">
        <a:lnSpc>
          <a:spcPct val="90000"/>
        </a:lnSpc>
        <a:spcBef>
          <a:spcPts val="133"/>
        </a:spcBef>
        <a:spcAft>
          <a:spcPct val="0"/>
        </a:spcAft>
        <a:buFont typeface="Arial" panose="020B0604020202020204" pitchFamily="34" charset="0"/>
        <a:buChar char="•"/>
        <a:defRPr sz="430" kern="1200">
          <a:solidFill>
            <a:schemeClr val="tx1"/>
          </a:solidFill>
          <a:latin typeface="+mn-lt"/>
          <a:ea typeface="+mn-ea"/>
          <a:cs typeface="+mn-cs"/>
        </a:defRPr>
      </a:lvl5pPr>
      <a:lvl6pPr marL="664757" indent="-60432" algn="r" defTabSz="241730" rtl="1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6" kern="1200">
          <a:solidFill>
            <a:schemeClr val="tx1"/>
          </a:solidFill>
          <a:latin typeface="+mn-lt"/>
          <a:ea typeface="+mn-ea"/>
          <a:cs typeface="+mn-cs"/>
        </a:defRPr>
      </a:lvl6pPr>
      <a:lvl7pPr marL="785622" indent="-60432" algn="r" defTabSz="241730" rtl="1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6" kern="1200">
          <a:solidFill>
            <a:schemeClr val="tx1"/>
          </a:solidFill>
          <a:latin typeface="+mn-lt"/>
          <a:ea typeface="+mn-ea"/>
          <a:cs typeface="+mn-cs"/>
        </a:defRPr>
      </a:lvl7pPr>
      <a:lvl8pPr marL="906486" indent="-60432" algn="r" defTabSz="241730" rtl="1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6" kern="1200">
          <a:solidFill>
            <a:schemeClr val="tx1"/>
          </a:solidFill>
          <a:latin typeface="+mn-lt"/>
          <a:ea typeface="+mn-ea"/>
          <a:cs typeface="+mn-cs"/>
        </a:defRPr>
      </a:lvl8pPr>
      <a:lvl9pPr marL="1027352" indent="-60432" algn="r" defTabSz="241730" rtl="1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1pPr>
      <a:lvl2pPr marL="120865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2pPr>
      <a:lvl3pPr marL="241730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3pPr>
      <a:lvl4pPr marL="362595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4pPr>
      <a:lvl5pPr marL="483460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5pPr>
      <a:lvl6pPr marL="604324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6pPr>
      <a:lvl7pPr marL="725189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7pPr>
      <a:lvl8pPr marL="846054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8pPr>
      <a:lvl9pPr marL="966919" algn="r" defTabSz="241730" rtl="1" eaLnBrk="1" latinLnBrk="0" hangingPunct="1">
        <a:defRPr sz="4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B6DF89"/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B6DF89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6EA92D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4096564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71DAFF"/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71DAFF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00A1DA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575015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71DAFF"/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00A1DA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268416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71DAFF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71DAFF"/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00A1DA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206340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A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C2D6FE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6094FC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239762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A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C2D6FE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6094FC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135421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A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C2D6FE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C2D6FE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6094FC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840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A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C2D6FE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C2D6FE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C2D6FE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C2D6FE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6094FC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873565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7D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739FE7"/>
          </a:solidFill>
          <a:ln>
            <a:solidFill>
              <a:srgbClr val="F87728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1D53AB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448019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7D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739FE7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739FE7"/>
          </a:solidFill>
          <a:ln>
            <a:solidFill>
              <a:srgbClr val="F87728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1D53AB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890395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7D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739FE7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739FE7"/>
          </a:solidFill>
          <a:ln>
            <a:solidFill>
              <a:srgbClr val="F87728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1D53AB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25134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B6DF89"/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6EA92D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151434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7D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739FE7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739FE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739FE7"/>
          </a:solidFill>
          <a:ln>
            <a:solidFill>
              <a:srgbClr val="F87728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1D53AB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4041674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60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C299EB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7B26D0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805345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60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C299EB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7B26D0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769271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60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C299EB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7B26D0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534247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60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C299EB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C299EB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7B26D0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4193677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7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5B1E2"/>
          </a:solidFill>
          <a:ln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DD1DA6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823611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7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5B1E2"/>
          </a:solidFill>
          <a:ln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DD1DA6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094101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7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5B1E2"/>
          </a:solidFill>
          <a:ln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DD1DA6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794142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7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5B1E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5B1E2"/>
          </a:solidFill>
          <a:ln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DD1DA6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137804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61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D58FA5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9E3C5A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12505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B6DF89"/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6EA92D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22157287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61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D58FA5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9E3C5A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2230785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61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D58FA5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9E3C5A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644370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61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D58FA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D58FA5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9E3C5A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3553054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87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D4A782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A06636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936519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87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D4A782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A06636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21030672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87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D4A782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A06636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416939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87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D4A782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D4A782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A06636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1045118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B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FDA65"/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F38915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21473666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B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FDA65"/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F38915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71997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B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FDA65"/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F38915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06714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B6DF89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B6DF89"/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6EA92D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6312023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B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FDA65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FDA65"/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F38915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5277407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CF44A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CEC404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195444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CF44A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CEC404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6154039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4"/>
            <a:ext cx="2059536" cy="135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CF44A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CEC404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35649587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FCF44A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FCF44A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CEC404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73537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C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5FD4D7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5FD4D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5FD4D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5FD4D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248A8C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95308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C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5FD4D7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5FD4D7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5FD4D7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5FD4D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248A8C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238438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C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5FD4D7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5FD4D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5FD4D7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5FD4D7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248A8C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2296828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C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5FD4D7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5FD4D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5FD4D7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5FD4D7"/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248A8C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2363595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ה 3">
            <a:extLst>
              <a:ext uri="{FF2B5EF4-FFF2-40B4-BE49-F238E27FC236}">
                <a16:creationId xmlns:a16="http://schemas.microsoft.com/office/drawing/2014/main" id="{4AD602D4-6CBE-46A3-82E2-BFB74F39B23D}"/>
              </a:ext>
            </a:extLst>
          </p:cNvPr>
          <p:cNvSpPr>
            <a:spLocks noGrp="1" noChangeArrowheads="1"/>
          </p:cNvSpPr>
          <p:nvPr>
            <p:ph type="pic" sz="quarter" idx="4294967295"/>
          </p:nvPr>
        </p:nvSpPr>
        <p:spPr bwMode="auto">
          <a:xfrm>
            <a:off x="194194" y="487275"/>
            <a:ext cx="2059536" cy="13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0B71A-66F2-47BA-9767-E432F0FE433B}"/>
              </a:ext>
            </a:extLst>
          </p:cNvPr>
          <p:cNvSpPr txBox="1"/>
          <p:nvPr/>
        </p:nvSpPr>
        <p:spPr>
          <a:xfrm>
            <a:off x="194194" y="1945770"/>
            <a:ext cx="2059536" cy="261610"/>
          </a:xfrm>
          <a:prstGeom prst="rect">
            <a:avLst/>
          </a:prstGeom>
          <a:solidFill>
            <a:srgbClr val="71DAFF"/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1. טקסט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7536E-FDC3-4BE8-89B8-18031AB8F0BF}"/>
              </a:ext>
            </a:extLst>
          </p:cNvPr>
          <p:cNvSpPr txBox="1"/>
          <p:nvPr/>
        </p:nvSpPr>
        <p:spPr>
          <a:xfrm>
            <a:off x="194194" y="2281251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2. טקסט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E5D98-BDFD-47F0-A057-AF1F51A6513A}"/>
              </a:ext>
            </a:extLst>
          </p:cNvPr>
          <p:cNvSpPr txBox="1"/>
          <p:nvPr/>
        </p:nvSpPr>
        <p:spPr>
          <a:xfrm>
            <a:off x="194194" y="2616733"/>
            <a:ext cx="2059536" cy="261610"/>
          </a:xfrm>
          <a:prstGeom prst="rect">
            <a:avLst/>
          </a:prstGeom>
          <a:solidFill>
            <a:srgbClr val="71DAFF"/>
          </a:solidFill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3. טקסט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4816D-C6E2-4489-A1A0-9791FE4542AB}"/>
              </a:ext>
            </a:extLst>
          </p:cNvPr>
          <p:cNvSpPr txBox="1"/>
          <p:nvPr/>
        </p:nvSpPr>
        <p:spPr>
          <a:xfrm>
            <a:off x="194194" y="2947942"/>
            <a:ext cx="2059536" cy="261610"/>
          </a:xfrm>
          <a:prstGeom prst="rect">
            <a:avLst/>
          </a:prstGeom>
          <a:solidFill>
            <a:srgbClr val="71DAFF"/>
          </a:solidFill>
        </p:spPr>
        <p:txBody>
          <a:bodyPr wrap="square" rtlCol="1">
            <a:spAutoFit/>
          </a:bodyPr>
          <a:lstStyle/>
          <a:p>
            <a:pPr algn="r"/>
            <a:r>
              <a:rPr lang="he-IL" sz="1050" b="1" dirty="0"/>
              <a:t>4. טקסט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CA2EB2-4C0B-40DA-A5F0-C5B25C3ADA03}"/>
              </a:ext>
            </a:extLst>
          </p:cNvPr>
          <p:cNvSpPr txBox="1"/>
          <p:nvPr/>
        </p:nvSpPr>
        <p:spPr>
          <a:xfrm>
            <a:off x="-1" y="148720"/>
            <a:ext cx="2447925" cy="338554"/>
          </a:xfrm>
          <a:prstGeom prst="rect">
            <a:avLst/>
          </a:prstGeom>
          <a:solidFill>
            <a:srgbClr val="00A1DA"/>
          </a:solidFill>
        </p:spPr>
        <p:txBody>
          <a:bodyPr wrap="square" rtlCol="1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e-IL" sz="1600" b="1" dirty="0">
                <a:solidFill>
                  <a:schemeClr val="bg1"/>
                </a:solidFill>
              </a:rPr>
              <a:t>כותרת ראשית</a:t>
            </a:r>
          </a:p>
        </p:txBody>
      </p:sp>
    </p:spTree>
    <p:extLst>
      <p:ext uri="{BB962C8B-B14F-4D97-AF65-F5344CB8AC3E}">
        <p14:creationId xmlns:p14="http://schemas.microsoft.com/office/powerpoint/2010/main" val="164407473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תאריכון עברי תשפג.pot [מצב תאימות]" id="{3AF4BB0F-200D-4E67-B51B-EEA8F104ECAE}" vid="{9A1699D1-A0FC-430C-B75D-277994A8E502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8552</TotalTime>
  <Words>616</Words>
  <Application>Microsoft Office PowerPoint</Application>
  <PresentationFormat>מותאם אישית</PresentationFormat>
  <Paragraphs>220</Paragraphs>
  <Slides>44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user1</dc:creator>
  <cp:lastModifiedBy>user1</cp:lastModifiedBy>
  <cp:revision>80</cp:revision>
  <cp:lastPrinted>2023-10-10T09:27:54Z</cp:lastPrinted>
  <dcterms:created xsi:type="dcterms:W3CDTF">2021-07-19T06:58:38Z</dcterms:created>
  <dcterms:modified xsi:type="dcterms:W3CDTF">2023-10-16T09:59:07Z</dcterms:modified>
</cp:coreProperties>
</file>