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sldIdLst>
    <p:sldId id="257" r:id="rId2"/>
    <p:sldId id="258" r:id="rId3"/>
  </p:sldIdLst>
  <p:sldSz cx="2447925" cy="2447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71" autoAdjust="0"/>
    <p:restoredTop sz="94660"/>
  </p:normalViewPr>
  <p:slideViewPr>
    <p:cSldViewPr snapToGrid="0">
      <p:cViewPr varScale="1">
        <p:scale>
          <a:sx n="208" d="100"/>
          <a:sy n="208" d="100"/>
        </p:scale>
        <p:origin x="130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ינות עגול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sz="quarter" idx="10" hasCustomPrompt="1"/>
          </p:nvPr>
        </p:nvSpPr>
        <p:spPr>
          <a:xfrm>
            <a:off x="215962" y="215962"/>
            <a:ext cx="2016000" cy="2016000"/>
          </a:xfrm>
          <a:prstGeom prst="roundRect">
            <a:avLst>
              <a:gd name="adj" fmla="val 4921"/>
            </a:avLst>
          </a:prstGeom>
          <a:noFill/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e-IL" dirty="0"/>
              <a:t>לחצו על הסמל להוספת תמונה </a:t>
            </a:r>
            <a:br>
              <a:rPr lang="en-US" dirty="0"/>
            </a:br>
            <a:r>
              <a:rPr lang="he-IL" dirty="0"/>
              <a:t>עם פינות מעוגלות</a:t>
            </a:r>
          </a:p>
        </p:txBody>
      </p:sp>
    </p:spTree>
    <p:extLst>
      <p:ext uri="{BB962C8B-B14F-4D97-AF65-F5344CB8AC3E}">
        <p14:creationId xmlns:p14="http://schemas.microsoft.com/office/powerpoint/2010/main" val="72760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תמונה מרובע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sz="quarter" idx="10" hasCustomPrompt="1"/>
          </p:nvPr>
        </p:nvSpPr>
        <p:spPr>
          <a:xfrm>
            <a:off x="215962" y="215962"/>
            <a:ext cx="2016000" cy="2016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indent="0" algn="r" defTabSz="244782" rtl="1" eaLnBrk="1" fontAlgn="auto" latinLnBrk="0" hangingPunct="1">
              <a:lnSpc>
                <a:spcPct val="90000"/>
              </a:lnSpc>
              <a:spcBef>
                <a:spcPts val="26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61196" marR="0" lvl="0" indent="-61196" algn="r" defTabSz="244782" rtl="1" eaLnBrk="1" fontAlgn="auto" latinLnBrk="0" hangingPunct="1">
              <a:lnSpc>
                <a:spcPct val="90000"/>
              </a:lnSpc>
              <a:spcBef>
                <a:spcPts val="26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dirty="0"/>
              <a:t>לחצו על הסמל להוספת תמונה </a:t>
            </a:r>
            <a:br>
              <a:rPr lang="en-US" dirty="0"/>
            </a:br>
            <a:r>
              <a:rPr lang="he-IL" dirty="0"/>
              <a:t>עם פינות ישרות</a:t>
            </a:r>
          </a:p>
        </p:txBody>
      </p:sp>
    </p:spTree>
    <p:extLst>
      <p:ext uri="{BB962C8B-B14F-4D97-AF65-F5344CB8AC3E}">
        <p14:creationId xmlns:p14="http://schemas.microsoft.com/office/powerpoint/2010/main" val="224903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119151C-58B0-0EBB-4C92-FE0A232C97A1}"/>
              </a:ext>
            </a:extLst>
          </p:cNvPr>
          <p:cNvSpPr txBox="1"/>
          <p:nvPr userDrawn="1"/>
        </p:nvSpPr>
        <p:spPr>
          <a:xfrm>
            <a:off x="3141877" y="563271"/>
            <a:ext cx="1129921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050" dirty="0"/>
              <a:t>סיימת?</a:t>
            </a:r>
          </a:p>
          <a:p>
            <a:pPr algn="r" rtl="1"/>
            <a:r>
              <a:rPr lang="he-IL" sz="1050" dirty="0"/>
              <a:t>רגע...</a:t>
            </a:r>
          </a:p>
          <a:p>
            <a:pPr algn="r"/>
            <a:r>
              <a:rPr lang="he-IL" sz="1050" dirty="0"/>
              <a:t>צריך למחוק את </a:t>
            </a:r>
          </a:p>
          <a:p>
            <a:pPr algn="r"/>
            <a:r>
              <a:rPr lang="he-IL" sz="1050" dirty="0"/>
              <a:t>המסגרת האדומה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0F32BA76-A560-9974-FEEE-E5C083FECA67}"/>
              </a:ext>
            </a:extLst>
          </p:cNvPr>
          <p:cNvCxnSpPr>
            <a:cxnSpLocks/>
          </p:cNvCxnSpPr>
          <p:nvPr userDrawn="1"/>
        </p:nvCxnSpPr>
        <p:spPr>
          <a:xfrm flipH="1">
            <a:off x="2509114" y="1177747"/>
            <a:ext cx="716889" cy="3694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45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txStyles>
    <p:titleStyle>
      <a:lvl1pPr algn="l" defTabSz="244785" rtl="1" eaLnBrk="1" latinLnBrk="0" hangingPunct="1">
        <a:lnSpc>
          <a:spcPct val="90000"/>
        </a:lnSpc>
        <a:spcBef>
          <a:spcPct val="0"/>
        </a:spcBef>
        <a:buNone/>
        <a:defRPr sz="11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196" indent="-61196" algn="r" defTabSz="244785" rtl="1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1pPr>
      <a:lvl2pPr marL="183589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642" kern="1200">
          <a:solidFill>
            <a:schemeClr val="tx1"/>
          </a:solidFill>
          <a:latin typeface="+mn-lt"/>
          <a:ea typeface="+mn-ea"/>
          <a:cs typeface="+mn-cs"/>
        </a:defRPr>
      </a:lvl2pPr>
      <a:lvl3pPr marL="305981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535" kern="1200">
          <a:solidFill>
            <a:schemeClr val="tx1"/>
          </a:solidFill>
          <a:latin typeface="+mn-lt"/>
          <a:ea typeface="+mn-ea"/>
          <a:cs typeface="+mn-cs"/>
        </a:defRPr>
      </a:lvl3pPr>
      <a:lvl4pPr marL="428374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482" kern="1200">
          <a:solidFill>
            <a:schemeClr val="tx1"/>
          </a:solidFill>
          <a:latin typeface="+mn-lt"/>
          <a:ea typeface="+mn-ea"/>
          <a:cs typeface="+mn-cs"/>
        </a:defRPr>
      </a:lvl4pPr>
      <a:lvl5pPr marL="550766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482" kern="1200">
          <a:solidFill>
            <a:schemeClr val="tx1"/>
          </a:solidFill>
          <a:latin typeface="+mn-lt"/>
          <a:ea typeface="+mn-ea"/>
          <a:cs typeface="+mn-cs"/>
        </a:defRPr>
      </a:lvl5pPr>
      <a:lvl6pPr marL="673158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482" kern="1200">
          <a:solidFill>
            <a:schemeClr val="tx1"/>
          </a:solidFill>
          <a:latin typeface="+mn-lt"/>
          <a:ea typeface="+mn-ea"/>
          <a:cs typeface="+mn-cs"/>
        </a:defRPr>
      </a:lvl6pPr>
      <a:lvl7pPr marL="795551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482" kern="1200">
          <a:solidFill>
            <a:schemeClr val="tx1"/>
          </a:solidFill>
          <a:latin typeface="+mn-lt"/>
          <a:ea typeface="+mn-ea"/>
          <a:cs typeface="+mn-cs"/>
        </a:defRPr>
      </a:lvl7pPr>
      <a:lvl8pPr marL="917943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482" kern="1200">
          <a:solidFill>
            <a:schemeClr val="tx1"/>
          </a:solidFill>
          <a:latin typeface="+mn-lt"/>
          <a:ea typeface="+mn-ea"/>
          <a:cs typeface="+mn-cs"/>
        </a:defRPr>
      </a:lvl8pPr>
      <a:lvl9pPr marL="1040336" indent="-61196" algn="r" defTabSz="244785" rtl="1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sz="4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1pPr>
      <a:lvl2pPr marL="122392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2pPr>
      <a:lvl3pPr marL="244785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3pPr>
      <a:lvl4pPr marL="367177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4pPr>
      <a:lvl5pPr marL="489570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5pPr>
      <a:lvl6pPr marL="611962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6pPr>
      <a:lvl7pPr marL="734355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7pPr>
      <a:lvl8pPr marL="856747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8pPr>
      <a:lvl9pPr marL="979140" algn="r" defTabSz="244785" rtl="1" eaLnBrk="1" latinLnBrk="0" hangingPunct="1">
        <a:defRPr sz="4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ה 1"/>
          <p:cNvSpPr>
            <a:spLocks noGrp="1"/>
          </p:cNvSpPr>
          <p:nvPr>
            <p:ph type="pic" sz="quarter" idx="10"/>
          </p:nvPr>
        </p:nvSpPr>
        <p:spPr>
          <a:xfrm>
            <a:off x="215962" y="215962"/>
            <a:ext cx="2016000" cy="2016000"/>
          </a:xfrm>
          <a:prstGeom prst="roundRect">
            <a:avLst>
              <a:gd name="adj" fmla="val 4921"/>
            </a:avLst>
          </a:prstGeom>
        </p:spPr>
        <p:txBody>
          <a:bodyPr/>
          <a:lstStyle/>
          <a:p>
            <a:endParaRPr lang="he-IL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C6FF619F-6E8B-4E44-ACC5-CF589648D9FC}"/>
              </a:ext>
            </a:extLst>
          </p:cNvPr>
          <p:cNvSpPr/>
          <p:nvPr/>
        </p:nvSpPr>
        <p:spPr>
          <a:xfrm>
            <a:off x="53962" y="53962"/>
            <a:ext cx="2340000" cy="2340000"/>
          </a:xfrm>
          <a:prstGeom prst="roundRect">
            <a:avLst>
              <a:gd name="adj" fmla="val 5000"/>
            </a:avLst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567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ה 1">
            <a:extLst>
              <a:ext uri="{FF2B5EF4-FFF2-40B4-BE49-F238E27FC236}">
                <a16:creationId xmlns:a16="http://schemas.microsoft.com/office/drawing/2014/main" id="{0859F463-8A75-412F-AE2F-AC7D390ADD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6748836E-6DA4-4114-AE4F-73E6A5CC2D7C}"/>
              </a:ext>
            </a:extLst>
          </p:cNvPr>
          <p:cNvSpPr/>
          <p:nvPr/>
        </p:nvSpPr>
        <p:spPr>
          <a:xfrm>
            <a:off x="53962" y="53962"/>
            <a:ext cx="2340000" cy="2340000"/>
          </a:xfrm>
          <a:prstGeom prst="roundRect">
            <a:avLst>
              <a:gd name="adj" fmla="val 5000"/>
            </a:avLst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187636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841</TotalTime>
  <Words>0</Words>
  <Application>Microsoft Office PowerPoint</Application>
  <PresentationFormat>מותאם אישית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Arial</vt:lpstr>
      <vt:lpstr>Calibri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פרטי משפחה</cp:lastModifiedBy>
  <cp:revision>9</cp:revision>
  <dcterms:created xsi:type="dcterms:W3CDTF">2018-05-24T13:18:18Z</dcterms:created>
  <dcterms:modified xsi:type="dcterms:W3CDTF">2025-06-15T10:37:49Z</dcterms:modified>
</cp:coreProperties>
</file>