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2" r:id="rId4"/>
  </p:sldIdLst>
  <p:sldSz cx="2808288" cy="42481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964" autoAdjust="0"/>
    <p:restoredTop sz="94660"/>
  </p:normalViewPr>
  <p:slideViewPr>
    <p:cSldViewPr snapToGrid="0">
      <p:cViewPr varScale="1">
        <p:scale>
          <a:sx n="174" d="100"/>
          <a:sy n="174" d="100"/>
        </p:scale>
        <p:origin x="292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0622" y="695241"/>
            <a:ext cx="2387045" cy="1478986"/>
          </a:xfrm>
        </p:spPr>
        <p:txBody>
          <a:bodyPr anchor="b"/>
          <a:lstStyle>
            <a:lvl1pPr algn="ctr">
              <a:defRPr sz="1843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036" y="2231262"/>
            <a:ext cx="2106216" cy="1025653"/>
          </a:xfrm>
        </p:spPr>
        <p:txBody>
          <a:bodyPr/>
          <a:lstStyle>
            <a:lvl1pPr marL="0" indent="0" algn="ctr">
              <a:buNone/>
              <a:defRPr sz="737"/>
            </a:lvl1pPr>
            <a:lvl2pPr marL="140406" indent="0" algn="ctr">
              <a:buNone/>
              <a:defRPr sz="614"/>
            </a:lvl2pPr>
            <a:lvl3pPr marL="280812" indent="0" algn="ctr">
              <a:buNone/>
              <a:defRPr sz="553"/>
            </a:lvl3pPr>
            <a:lvl4pPr marL="421218" indent="0" algn="ctr">
              <a:buNone/>
              <a:defRPr sz="491"/>
            </a:lvl4pPr>
            <a:lvl5pPr marL="561624" indent="0" algn="ctr">
              <a:buNone/>
              <a:defRPr sz="491"/>
            </a:lvl5pPr>
            <a:lvl6pPr marL="702031" indent="0" algn="ctr">
              <a:buNone/>
              <a:defRPr sz="491"/>
            </a:lvl6pPr>
            <a:lvl7pPr marL="842437" indent="0" algn="ctr">
              <a:buNone/>
              <a:defRPr sz="491"/>
            </a:lvl7pPr>
            <a:lvl8pPr marL="982843" indent="0" algn="ctr">
              <a:buNone/>
              <a:defRPr sz="491"/>
            </a:lvl8pPr>
            <a:lvl9pPr marL="1123249" indent="0" algn="ctr">
              <a:buNone/>
              <a:defRPr sz="491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064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388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09681" y="226175"/>
            <a:ext cx="605537" cy="3600111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3070" y="226175"/>
            <a:ext cx="1781508" cy="3600111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110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257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608" y="1059089"/>
            <a:ext cx="2422148" cy="1767112"/>
          </a:xfrm>
        </p:spPr>
        <p:txBody>
          <a:bodyPr anchor="b"/>
          <a:lstStyle>
            <a:lvl1pPr>
              <a:defRPr sz="1843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608" y="2842918"/>
            <a:ext cx="2422148" cy="929283"/>
          </a:xfrm>
        </p:spPr>
        <p:txBody>
          <a:bodyPr/>
          <a:lstStyle>
            <a:lvl1pPr marL="0" indent="0">
              <a:buNone/>
              <a:defRPr sz="737">
                <a:solidFill>
                  <a:schemeClr val="tx1"/>
                </a:solidFill>
              </a:defRPr>
            </a:lvl1pPr>
            <a:lvl2pPr marL="140406" indent="0">
              <a:buNone/>
              <a:defRPr sz="614">
                <a:solidFill>
                  <a:schemeClr val="tx1">
                    <a:tint val="75000"/>
                  </a:schemeClr>
                </a:solidFill>
              </a:defRPr>
            </a:lvl2pPr>
            <a:lvl3pPr marL="280812" indent="0">
              <a:buNone/>
              <a:defRPr sz="553">
                <a:solidFill>
                  <a:schemeClr val="tx1">
                    <a:tint val="75000"/>
                  </a:schemeClr>
                </a:solidFill>
              </a:defRPr>
            </a:lvl3pPr>
            <a:lvl4pPr marL="421218" indent="0">
              <a:buNone/>
              <a:defRPr sz="491">
                <a:solidFill>
                  <a:schemeClr val="tx1">
                    <a:tint val="75000"/>
                  </a:schemeClr>
                </a:solidFill>
              </a:defRPr>
            </a:lvl4pPr>
            <a:lvl5pPr marL="561624" indent="0">
              <a:buNone/>
              <a:defRPr sz="491">
                <a:solidFill>
                  <a:schemeClr val="tx1">
                    <a:tint val="75000"/>
                  </a:schemeClr>
                </a:solidFill>
              </a:defRPr>
            </a:lvl5pPr>
            <a:lvl6pPr marL="702031" indent="0">
              <a:buNone/>
              <a:defRPr sz="491">
                <a:solidFill>
                  <a:schemeClr val="tx1">
                    <a:tint val="75000"/>
                  </a:schemeClr>
                </a:solidFill>
              </a:defRPr>
            </a:lvl6pPr>
            <a:lvl7pPr marL="842437" indent="0">
              <a:buNone/>
              <a:defRPr sz="491">
                <a:solidFill>
                  <a:schemeClr val="tx1">
                    <a:tint val="75000"/>
                  </a:schemeClr>
                </a:solidFill>
              </a:defRPr>
            </a:lvl7pPr>
            <a:lvl8pPr marL="982843" indent="0">
              <a:buNone/>
              <a:defRPr sz="491">
                <a:solidFill>
                  <a:schemeClr val="tx1">
                    <a:tint val="75000"/>
                  </a:schemeClr>
                </a:solidFill>
              </a:defRPr>
            </a:lvl8pPr>
            <a:lvl9pPr marL="1123249" indent="0">
              <a:buNone/>
              <a:defRPr sz="4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59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3070" y="1130873"/>
            <a:ext cx="1193522" cy="269541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1696" y="1130873"/>
            <a:ext cx="1193522" cy="2695412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3474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36" y="226175"/>
            <a:ext cx="2422148" cy="82111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436" y="1041387"/>
            <a:ext cx="1188037" cy="510368"/>
          </a:xfrm>
        </p:spPr>
        <p:txBody>
          <a:bodyPr anchor="b"/>
          <a:lstStyle>
            <a:lvl1pPr marL="0" indent="0">
              <a:buNone/>
              <a:defRPr sz="737" b="1"/>
            </a:lvl1pPr>
            <a:lvl2pPr marL="140406" indent="0">
              <a:buNone/>
              <a:defRPr sz="614" b="1"/>
            </a:lvl2pPr>
            <a:lvl3pPr marL="280812" indent="0">
              <a:buNone/>
              <a:defRPr sz="553" b="1"/>
            </a:lvl3pPr>
            <a:lvl4pPr marL="421218" indent="0">
              <a:buNone/>
              <a:defRPr sz="491" b="1"/>
            </a:lvl4pPr>
            <a:lvl5pPr marL="561624" indent="0">
              <a:buNone/>
              <a:defRPr sz="491" b="1"/>
            </a:lvl5pPr>
            <a:lvl6pPr marL="702031" indent="0">
              <a:buNone/>
              <a:defRPr sz="491" b="1"/>
            </a:lvl6pPr>
            <a:lvl7pPr marL="842437" indent="0">
              <a:buNone/>
              <a:defRPr sz="491" b="1"/>
            </a:lvl7pPr>
            <a:lvl8pPr marL="982843" indent="0">
              <a:buNone/>
              <a:defRPr sz="491" b="1"/>
            </a:lvl8pPr>
            <a:lvl9pPr marL="1123249" indent="0">
              <a:buNone/>
              <a:defRPr sz="491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436" y="1551755"/>
            <a:ext cx="1188037" cy="228239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21696" y="1041387"/>
            <a:ext cx="1193888" cy="510368"/>
          </a:xfrm>
        </p:spPr>
        <p:txBody>
          <a:bodyPr anchor="b"/>
          <a:lstStyle>
            <a:lvl1pPr marL="0" indent="0">
              <a:buNone/>
              <a:defRPr sz="737" b="1"/>
            </a:lvl1pPr>
            <a:lvl2pPr marL="140406" indent="0">
              <a:buNone/>
              <a:defRPr sz="614" b="1"/>
            </a:lvl2pPr>
            <a:lvl3pPr marL="280812" indent="0">
              <a:buNone/>
              <a:defRPr sz="553" b="1"/>
            </a:lvl3pPr>
            <a:lvl4pPr marL="421218" indent="0">
              <a:buNone/>
              <a:defRPr sz="491" b="1"/>
            </a:lvl4pPr>
            <a:lvl5pPr marL="561624" indent="0">
              <a:buNone/>
              <a:defRPr sz="491" b="1"/>
            </a:lvl5pPr>
            <a:lvl6pPr marL="702031" indent="0">
              <a:buNone/>
              <a:defRPr sz="491" b="1"/>
            </a:lvl6pPr>
            <a:lvl7pPr marL="842437" indent="0">
              <a:buNone/>
              <a:defRPr sz="491" b="1"/>
            </a:lvl7pPr>
            <a:lvl8pPr marL="982843" indent="0">
              <a:buNone/>
              <a:defRPr sz="491" b="1"/>
            </a:lvl8pPr>
            <a:lvl9pPr marL="1123249" indent="0">
              <a:buNone/>
              <a:defRPr sz="491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21696" y="1551755"/>
            <a:ext cx="1193888" cy="228239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373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6215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406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36" y="283210"/>
            <a:ext cx="905746" cy="991235"/>
          </a:xfrm>
        </p:spPr>
        <p:txBody>
          <a:bodyPr anchor="b"/>
          <a:lstStyle>
            <a:lvl1pPr>
              <a:defRPr sz="983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888" y="611656"/>
            <a:ext cx="1421696" cy="3018940"/>
          </a:xfrm>
        </p:spPr>
        <p:txBody>
          <a:bodyPr/>
          <a:lstStyle>
            <a:lvl1pPr>
              <a:defRPr sz="983"/>
            </a:lvl1pPr>
            <a:lvl2pPr>
              <a:defRPr sz="860"/>
            </a:lvl2pPr>
            <a:lvl3pPr>
              <a:defRPr sz="737"/>
            </a:lvl3pPr>
            <a:lvl4pPr>
              <a:defRPr sz="614"/>
            </a:lvl4pPr>
            <a:lvl5pPr>
              <a:defRPr sz="614"/>
            </a:lvl5pPr>
            <a:lvl6pPr>
              <a:defRPr sz="614"/>
            </a:lvl6pPr>
            <a:lvl7pPr>
              <a:defRPr sz="614"/>
            </a:lvl7pPr>
            <a:lvl8pPr>
              <a:defRPr sz="614"/>
            </a:lvl8pPr>
            <a:lvl9pPr>
              <a:defRPr sz="614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3436" y="1274445"/>
            <a:ext cx="905746" cy="2361067"/>
          </a:xfrm>
        </p:spPr>
        <p:txBody>
          <a:bodyPr/>
          <a:lstStyle>
            <a:lvl1pPr marL="0" indent="0">
              <a:buNone/>
              <a:defRPr sz="491"/>
            </a:lvl1pPr>
            <a:lvl2pPr marL="140406" indent="0">
              <a:buNone/>
              <a:defRPr sz="430"/>
            </a:lvl2pPr>
            <a:lvl3pPr marL="280812" indent="0">
              <a:buNone/>
              <a:defRPr sz="369"/>
            </a:lvl3pPr>
            <a:lvl4pPr marL="421218" indent="0">
              <a:buNone/>
              <a:defRPr sz="307"/>
            </a:lvl4pPr>
            <a:lvl5pPr marL="561624" indent="0">
              <a:buNone/>
              <a:defRPr sz="307"/>
            </a:lvl5pPr>
            <a:lvl6pPr marL="702031" indent="0">
              <a:buNone/>
              <a:defRPr sz="307"/>
            </a:lvl6pPr>
            <a:lvl7pPr marL="842437" indent="0">
              <a:buNone/>
              <a:defRPr sz="307"/>
            </a:lvl7pPr>
            <a:lvl8pPr marL="982843" indent="0">
              <a:buNone/>
              <a:defRPr sz="307"/>
            </a:lvl8pPr>
            <a:lvl9pPr marL="1123249" indent="0">
              <a:buNone/>
              <a:defRPr sz="307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506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36" y="283210"/>
            <a:ext cx="905746" cy="991235"/>
          </a:xfrm>
        </p:spPr>
        <p:txBody>
          <a:bodyPr anchor="b"/>
          <a:lstStyle>
            <a:lvl1pPr>
              <a:defRPr sz="983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93888" y="611656"/>
            <a:ext cx="1421696" cy="3018940"/>
          </a:xfrm>
        </p:spPr>
        <p:txBody>
          <a:bodyPr anchor="t"/>
          <a:lstStyle>
            <a:lvl1pPr marL="0" indent="0">
              <a:buNone/>
              <a:defRPr sz="983"/>
            </a:lvl1pPr>
            <a:lvl2pPr marL="140406" indent="0">
              <a:buNone/>
              <a:defRPr sz="860"/>
            </a:lvl2pPr>
            <a:lvl3pPr marL="280812" indent="0">
              <a:buNone/>
              <a:defRPr sz="737"/>
            </a:lvl3pPr>
            <a:lvl4pPr marL="421218" indent="0">
              <a:buNone/>
              <a:defRPr sz="614"/>
            </a:lvl4pPr>
            <a:lvl5pPr marL="561624" indent="0">
              <a:buNone/>
              <a:defRPr sz="614"/>
            </a:lvl5pPr>
            <a:lvl6pPr marL="702031" indent="0">
              <a:buNone/>
              <a:defRPr sz="614"/>
            </a:lvl6pPr>
            <a:lvl7pPr marL="842437" indent="0">
              <a:buNone/>
              <a:defRPr sz="614"/>
            </a:lvl7pPr>
            <a:lvl8pPr marL="982843" indent="0">
              <a:buNone/>
              <a:defRPr sz="614"/>
            </a:lvl8pPr>
            <a:lvl9pPr marL="1123249" indent="0">
              <a:buNone/>
              <a:defRPr sz="614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3436" y="1274445"/>
            <a:ext cx="905746" cy="2361067"/>
          </a:xfrm>
        </p:spPr>
        <p:txBody>
          <a:bodyPr/>
          <a:lstStyle>
            <a:lvl1pPr marL="0" indent="0">
              <a:buNone/>
              <a:defRPr sz="491"/>
            </a:lvl1pPr>
            <a:lvl2pPr marL="140406" indent="0">
              <a:buNone/>
              <a:defRPr sz="430"/>
            </a:lvl2pPr>
            <a:lvl3pPr marL="280812" indent="0">
              <a:buNone/>
              <a:defRPr sz="369"/>
            </a:lvl3pPr>
            <a:lvl4pPr marL="421218" indent="0">
              <a:buNone/>
              <a:defRPr sz="307"/>
            </a:lvl4pPr>
            <a:lvl5pPr marL="561624" indent="0">
              <a:buNone/>
              <a:defRPr sz="307"/>
            </a:lvl5pPr>
            <a:lvl6pPr marL="702031" indent="0">
              <a:buNone/>
              <a:defRPr sz="307"/>
            </a:lvl6pPr>
            <a:lvl7pPr marL="842437" indent="0">
              <a:buNone/>
              <a:defRPr sz="307"/>
            </a:lvl7pPr>
            <a:lvl8pPr marL="982843" indent="0">
              <a:buNone/>
              <a:defRPr sz="307"/>
            </a:lvl8pPr>
            <a:lvl9pPr marL="1123249" indent="0">
              <a:buNone/>
              <a:defRPr sz="307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489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070" y="226175"/>
            <a:ext cx="2422148" cy="82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070" y="1130873"/>
            <a:ext cx="2422148" cy="2695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3070" y="3937406"/>
            <a:ext cx="631865" cy="226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FA27E-BF67-4312-89A6-B86039630679}" type="datetimeFigureOut">
              <a:rPr lang="he-IL" smtClean="0"/>
              <a:t>י"ג/תמוז/תשפ"ו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0246" y="3937406"/>
            <a:ext cx="947797" cy="226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83353" y="3937406"/>
            <a:ext cx="631865" cy="226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A7591-E0D8-4B47-BE2A-813DDD83695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7588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0812" rtl="1" eaLnBrk="1" latinLnBrk="0" hangingPunct="1">
        <a:lnSpc>
          <a:spcPct val="90000"/>
        </a:lnSpc>
        <a:spcBef>
          <a:spcPct val="0"/>
        </a:spcBef>
        <a:buNone/>
        <a:defRPr sz="13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203" indent="-70203" algn="r" defTabSz="280812" rtl="1" eaLnBrk="1" latinLnBrk="0" hangingPunct="1">
        <a:lnSpc>
          <a:spcPct val="90000"/>
        </a:lnSpc>
        <a:spcBef>
          <a:spcPts val="307"/>
        </a:spcBef>
        <a:buFont typeface="Arial" panose="020B0604020202020204" pitchFamily="34" charset="0"/>
        <a:buChar char="•"/>
        <a:defRPr sz="860" kern="1200">
          <a:solidFill>
            <a:schemeClr val="tx1"/>
          </a:solidFill>
          <a:latin typeface="+mn-lt"/>
          <a:ea typeface="+mn-ea"/>
          <a:cs typeface="+mn-cs"/>
        </a:defRPr>
      </a:lvl1pPr>
      <a:lvl2pPr marL="210609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737" kern="1200">
          <a:solidFill>
            <a:schemeClr val="tx1"/>
          </a:solidFill>
          <a:latin typeface="+mn-lt"/>
          <a:ea typeface="+mn-ea"/>
          <a:cs typeface="+mn-cs"/>
        </a:defRPr>
      </a:lvl2pPr>
      <a:lvl3pPr marL="351015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3pPr>
      <a:lvl4pPr marL="491421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553" kern="1200">
          <a:solidFill>
            <a:schemeClr val="tx1"/>
          </a:solidFill>
          <a:latin typeface="+mn-lt"/>
          <a:ea typeface="+mn-ea"/>
          <a:cs typeface="+mn-cs"/>
        </a:defRPr>
      </a:lvl4pPr>
      <a:lvl5pPr marL="631828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553" kern="1200">
          <a:solidFill>
            <a:schemeClr val="tx1"/>
          </a:solidFill>
          <a:latin typeface="+mn-lt"/>
          <a:ea typeface="+mn-ea"/>
          <a:cs typeface="+mn-cs"/>
        </a:defRPr>
      </a:lvl5pPr>
      <a:lvl6pPr marL="772234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553" kern="1200">
          <a:solidFill>
            <a:schemeClr val="tx1"/>
          </a:solidFill>
          <a:latin typeface="+mn-lt"/>
          <a:ea typeface="+mn-ea"/>
          <a:cs typeface="+mn-cs"/>
        </a:defRPr>
      </a:lvl6pPr>
      <a:lvl7pPr marL="912640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553" kern="1200">
          <a:solidFill>
            <a:schemeClr val="tx1"/>
          </a:solidFill>
          <a:latin typeface="+mn-lt"/>
          <a:ea typeface="+mn-ea"/>
          <a:cs typeface="+mn-cs"/>
        </a:defRPr>
      </a:lvl7pPr>
      <a:lvl8pPr marL="1053046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553" kern="1200">
          <a:solidFill>
            <a:schemeClr val="tx1"/>
          </a:solidFill>
          <a:latin typeface="+mn-lt"/>
          <a:ea typeface="+mn-ea"/>
          <a:cs typeface="+mn-cs"/>
        </a:defRPr>
      </a:lvl8pPr>
      <a:lvl9pPr marL="1193452" indent="-70203" algn="r" defTabSz="280812" rtl="1" eaLnBrk="1" latinLnBrk="0" hangingPunct="1">
        <a:lnSpc>
          <a:spcPct val="90000"/>
        </a:lnSpc>
        <a:spcBef>
          <a:spcPts val="154"/>
        </a:spcBef>
        <a:buFont typeface="Arial" panose="020B0604020202020204" pitchFamily="34" charset="0"/>
        <a:buChar char="•"/>
        <a:defRPr sz="5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1pPr>
      <a:lvl2pPr marL="140406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2pPr>
      <a:lvl3pPr marL="280812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3pPr>
      <a:lvl4pPr marL="421218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4pPr>
      <a:lvl5pPr marL="561624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5pPr>
      <a:lvl6pPr marL="702031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6pPr>
      <a:lvl7pPr marL="842437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7pPr>
      <a:lvl8pPr marL="982843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8pPr>
      <a:lvl9pPr marL="1123249" algn="r" defTabSz="280812" rtl="1" eaLnBrk="1" latinLnBrk="0" hangingPunct="1">
        <a:defRPr sz="5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34692E4-1E4B-4B11-879C-3AD3CC14645E}"/>
              </a:ext>
            </a:extLst>
          </p:cNvPr>
          <p:cNvSpPr txBox="1"/>
          <p:nvPr/>
        </p:nvSpPr>
        <p:spPr>
          <a:xfrm>
            <a:off x="288414" y="582682"/>
            <a:ext cx="2231460" cy="30024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847" b="1" dirty="0">
                <a:solidFill>
                  <a:srgbClr val="0070C0"/>
                </a:solidFill>
                <a:latin typeface="+mn-lt"/>
                <a:cs typeface="+mn-cs"/>
              </a:rPr>
              <a:t>בואו נכין קלפים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452" b="1" dirty="0">
              <a:solidFill>
                <a:srgbClr val="0070C0"/>
              </a:solidFill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הוסיפו לכאן תמונות, טקסט וכו' 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עצבו ומקמו אותם כרצונכם.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726" dirty="0">
              <a:solidFill>
                <a:schemeClr val="bg2">
                  <a:lumMod val="25000"/>
                </a:schemeClr>
              </a:solidFill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יש תמונה או רקע? 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b="1" u="sng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חשוב מאוד</a:t>
            </a: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 לגלוש מעבר לקו האדום – עד קצה </a:t>
            </a:r>
            <a:r>
              <a:rPr lang="he-IL" sz="726" dirty="0" err="1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השיקופית</a:t>
            </a: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.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726" dirty="0">
              <a:solidFill>
                <a:schemeClr val="bg2">
                  <a:lumMod val="25000"/>
                </a:schemeClr>
              </a:solidFill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אובייקטים וטקסט? 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להרחיק פנימה 3-4 מ"מ מהמסגרת האדומה.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726" dirty="0">
              <a:solidFill>
                <a:schemeClr val="bg2">
                  <a:lumMod val="25000"/>
                </a:schemeClr>
              </a:solidFill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המשיכו </a:t>
            </a:r>
            <a:r>
              <a:rPr lang="he-IL" sz="726" dirty="0" err="1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לשיקופית</a:t>
            </a: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 הבאה, וכן הלאה.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השקופית אחרונה – תהיה הגב הזהה לכל הקלפים.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726" dirty="0">
              <a:solidFill>
                <a:schemeClr val="bg2">
                  <a:lumMod val="25000"/>
                </a:schemeClr>
              </a:solidFill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הקו האדום - </a:t>
            </a: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זה החיתוך של הקלף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b="1" dirty="0">
                <a:solidFill>
                  <a:srgbClr val="FF0000"/>
                </a:solidFill>
                <a:latin typeface="+mn-lt"/>
                <a:cs typeface="+mn-cs"/>
              </a:rPr>
              <a:t>תמחקו אותו </a:t>
            </a: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כי הוא נועד רק להמחשה.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565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אנחנו לא באמת רוצים שהוא יודפס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726" dirty="0">
              <a:solidFill>
                <a:schemeClr val="bg2">
                  <a:lumMod val="25000"/>
                </a:schemeClr>
              </a:solidFill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שמירה בשם בסיומת </a:t>
            </a:r>
            <a:r>
              <a:rPr lang="en-US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pdf </a:t>
            </a: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 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שולחים אלינו למייל: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6" dirty="0">
                <a:solidFill>
                  <a:srgbClr val="0070C0"/>
                </a:solidFill>
                <a:latin typeface="+mn-lt"/>
                <a:cs typeface="+mn-cs"/>
              </a:rPr>
              <a:t>info@dfus.co.il</a:t>
            </a:r>
            <a:endParaRPr lang="he-IL" sz="726" dirty="0">
              <a:solidFill>
                <a:srgbClr val="0070C0"/>
              </a:solidFill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726" dirty="0">
              <a:latin typeface="+mn-lt"/>
              <a:cs typeface="+mn-cs"/>
            </a:endParaRP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אם יש לכם שאלות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תתקשרו אלינו ונשמח לענות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א'-ה' 9:00-17:00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726" dirty="0">
                <a:solidFill>
                  <a:srgbClr val="0070C0"/>
                </a:solidFill>
                <a:latin typeface="+mn-lt"/>
                <a:cs typeface="+mn-cs"/>
              </a:rPr>
              <a:t>074-7048020</a:t>
            </a:r>
          </a:p>
          <a:p>
            <a:pPr algn="ctr" defTabSz="151899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352" dirty="0">
              <a:latin typeface="+mn-lt"/>
              <a:cs typeface="+mn-cs"/>
            </a:endParaRPr>
          </a:p>
        </p:txBody>
      </p:sp>
      <p:cxnSp>
        <p:nvCxnSpPr>
          <p:cNvPr id="8" name="מחבר חץ ישר 7">
            <a:extLst>
              <a:ext uri="{FF2B5EF4-FFF2-40B4-BE49-F238E27FC236}">
                <a16:creationId xmlns:a16="http://schemas.microsoft.com/office/drawing/2014/main" id="{C0EFA6B8-BCA4-4FB0-B3B3-EDA8A13211AF}"/>
              </a:ext>
            </a:extLst>
          </p:cNvPr>
          <p:cNvCxnSpPr>
            <a:cxnSpLocks/>
          </p:cNvCxnSpPr>
          <p:nvPr/>
        </p:nvCxnSpPr>
        <p:spPr>
          <a:xfrm>
            <a:off x="2046192" y="2221143"/>
            <a:ext cx="623839" cy="2132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מלבן מעוגל 5">
            <a:extLst>
              <a:ext uri="{FF2B5EF4-FFF2-40B4-BE49-F238E27FC236}">
                <a16:creationId xmlns:a16="http://schemas.microsoft.com/office/drawing/2014/main" id="{3D2F8814-860E-4388-8063-33E6579D0E70}"/>
              </a:ext>
            </a:extLst>
          </p:cNvPr>
          <p:cNvSpPr/>
          <p:nvPr/>
        </p:nvSpPr>
        <p:spPr>
          <a:xfrm>
            <a:off x="53975" y="53975"/>
            <a:ext cx="2700338" cy="4140200"/>
          </a:xfrm>
          <a:prstGeom prst="roundRect">
            <a:avLst>
              <a:gd name="adj" fmla="val 3536"/>
            </a:avLst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5600" tIns="27800" rIns="55600" bIns="27800" rtlCol="1" anchor="ctr"/>
          <a:lstStyle/>
          <a:p>
            <a:pPr algn="ctr" defTabSz="151888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323"/>
          </a:p>
        </p:txBody>
      </p:sp>
    </p:spTree>
    <p:extLst>
      <p:ext uri="{BB962C8B-B14F-4D97-AF65-F5344CB8AC3E}">
        <p14:creationId xmlns:p14="http://schemas.microsoft.com/office/powerpoint/2010/main" val="314211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: צורה 6">
            <a:extLst>
              <a:ext uri="{FF2B5EF4-FFF2-40B4-BE49-F238E27FC236}">
                <a16:creationId xmlns:a16="http://schemas.microsoft.com/office/drawing/2014/main" id="{3D7B1596-002D-4ACD-A605-505745A8E5EF}"/>
              </a:ext>
            </a:extLst>
          </p:cNvPr>
          <p:cNvSpPr/>
          <p:nvPr/>
        </p:nvSpPr>
        <p:spPr>
          <a:xfrm>
            <a:off x="0" y="0"/>
            <a:ext cx="2808288" cy="4248150"/>
          </a:xfrm>
          <a:custGeom>
            <a:avLst/>
            <a:gdLst>
              <a:gd name="connsiteX0" fmla="*/ 341367 w 2808288"/>
              <a:gd name="connsiteY0" fmla="*/ 240920 h 4248150"/>
              <a:gd name="connsiteX1" fmla="*/ 228844 w 2808288"/>
              <a:gd name="connsiteY1" fmla="*/ 353443 h 4248150"/>
              <a:gd name="connsiteX2" fmla="*/ 228844 w 2808288"/>
              <a:gd name="connsiteY2" fmla="*/ 3884555 h 4248150"/>
              <a:gd name="connsiteX3" fmla="*/ 341367 w 2808288"/>
              <a:gd name="connsiteY3" fmla="*/ 3997078 h 4248150"/>
              <a:gd name="connsiteX4" fmla="*/ 2466921 w 2808288"/>
              <a:gd name="connsiteY4" fmla="*/ 3997078 h 4248150"/>
              <a:gd name="connsiteX5" fmla="*/ 2579444 w 2808288"/>
              <a:gd name="connsiteY5" fmla="*/ 3884555 h 4248150"/>
              <a:gd name="connsiteX6" fmla="*/ 2579444 w 2808288"/>
              <a:gd name="connsiteY6" fmla="*/ 353443 h 4248150"/>
              <a:gd name="connsiteX7" fmla="*/ 2466921 w 2808288"/>
              <a:gd name="connsiteY7" fmla="*/ 240920 h 4248150"/>
              <a:gd name="connsiteX8" fmla="*/ 0 w 2808288"/>
              <a:gd name="connsiteY8" fmla="*/ 0 h 4248150"/>
              <a:gd name="connsiteX9" fmla="*/ 2808288 w 2808288"/>
              <a:gd name="connsiteY9" fmla="*/ 0 h 4248150"/>
              <a:gd name="connsiteX10" fmla="*/ 2808288 w 2808288"/>
              <a:gd name="connsiteY10" fmla="*/ 4248150 h 4248150"/>
              <a:gd name="connsiteX11" fmla="*/ 0 w 2808288"/>
              <a:gd name="connsiteY11" fmla="*/ 4248150 h 4248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08288" h="4248150">
                <a:moveTo>
                  <a:pt x="341367" y="240920"/>
                </a:moveTo>
                <a:cubicBezTo>
                  <a:pt x="279222" y="240920"/>
                  <a:pt x="228844" y="291298"/>
                  <a:pt x="228844" y="353443"/>
                </a:cubicBezTo>
                <a:lnTo>
                  <a:pt x="228844" y="3884555"/>
                </a:lnTo>
                <a:cubicBezTo>
                  <a:pt x="228844" y="3946700"/>
                  <a:pt x="279222" y="3997078"/>
                  <a:pt x="341367" y="3997078"/>
                </a:cubicBezTo>
                <a:lnTo>
                  <a:pt x="2466921" y="3997078"/>
                </a:lnTo>
                <a:cubicBezTo>
                  <a:pt x="2529066" y="3997078"/>
                  <a:pt x="2579444" y="3946700"/>
                  <a:pt x="2579444" y="3884555"/>
                </a:cubicBezTo>
                <a:lnTo>
                  <a:pt x="2579444" y="353443"/>
                </a:lnTo>
                <a:cubicBezTo>
                  <a:pt x="2579444" y="291298"/>
                  <a:pt x="2529066" y="240920"/>
                  <a:pt x="2466921" y="240920"/>
                </a:cubicBezTo>
                <a:close/>
                <a:moveTo>
                  <a:pt x="0" y="0"/>
                </a:moveTo>
                <a:lnTo>
                  <a:pt x="2808288" y="0"/>
                </a:lnTo>
                <a:lnTo>
                  <a:pt x="2808288" y="4248150"/>
                </a:lnTo>
                <a:lnTo>
                  <a:pt x="0" y="424815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he-IL"/>
          </a:p>
        </p:txBody>
      </p:sp>
      <p:sp>
        <p:nvSpPr>
          <p:cNvPr id="2" name="תיבת טקסט 3">
            <a:extLst>
              <a:ext uri="{FF2B5EF4-FFF2-40B4-BE49-F238E27FC236}">
                <a16:creationId xmlns:a16="http://schemas.microsoft.com/office/drawing/2014/main" id="{4453CBAE-DF26-4A67-8E0B-734E4CB2297F}"/>
              </a:ext>
            </a:extLst>
          </p:cNvPr>
          <p:cNvSpPr txBox="1"/>
          <p:nvPr/>
        </p:nvSpPr>
        <p:spPr>
          <a:xfrm>
            <a:off x="322960" y="1209791"/>
            <a:ext cx="2054418" cy="7583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807" b="1" dirty="0">
                <a:latin typeface="+mn-lt"/>
                <a:cs typeface="+mn-cs"/>
              </a:rPr>
              <a:t>רוצים מסגרת?</a:t>
            </a:r>
            <a:endParaRPr lang="en-US" sz="807" b="1" dirty="0">
              <a:latin typeface="+mn-lt"/>
              <a:cs typeface="+mn-cs"/>
            </a:endParaRPr>
          </a:p>
          <a:p>
            <a:pPr algn="ctr"/>
            <a:endParaRPr lang="he-IL" sz="631" b="1" dirty="0">
              <a:latin typeface="+mn-lt"/>
              <a:cs typeface="+mn-cs"/>
            </a:endParaRPr>
          </a:p>
          <a:p>
            <a:pPr algn="ctr"/>
            <a:r>
              <a:rPr lang="he-IL" sz="645" dirty="0">
                <a:latin typeface="+mn-lt"/>
                <a:cs typeface="+mn-cs"/>
              </a:rPr>
              <a:t>המסגרת בעובי של לפחות 6 מ"מ מקצה </a:t>
            </a:r>
            <a:r>
              <a:rPr lang="he-IL" sz="645" dirty="0" err="1">
                <a:latin typeface="+mn-lt"/>
                <a:cs typeface="+mn-cs"/>
              </a:rPr>
              <a:t>השיקופית</a:t>
            </a:r>
            <a:r>
              <a:rPr lang="he-IL" sz="645" dirty="0">
                <a:latin typeface="+mn-lt"/>
                <a:cs typeface="+mn-cs"/>
              </a:rPr>
              <a:t>.</a:t>
            </a:r>
            <a:endParaRPr lang="en-US" sz="645" dirty="0">
              <a:latin typeface="+mn-lt"/>
              <a:cs typeface="+mn-cs"/>
            </a:endParaRPr>
          </a:p>
          <a:p>
            <a:pPr algn="ctr"/>
            <a:endParaRPr lang="he-IL" sz="645" dirty="0">
              <a:latin typeface="+mn-lt"/>
              <a:cs typeface="+mn-cs"/>
            </a:endParaRPr>
          </a:p>
          <a:p>
            <a:pPr algn="ctr"/>
            <a:r>
              <a:rPr lang="he-IL" sz="645" dirty="0">
                <a:latin typeface="+mn-lt"/>
                <a:cs typeface="+mn-cs"/>
              </a:rPr>
              <a:t>אפשר להשתמש במסגרת הזאת.</a:t>
            </a:r>
          </a:p>
          <a:p>
            <a:pPr algn="ctr"/>
            <a:r>
              <a:rPr lang="he-IL" sz="645" dirty="0">
                <a:latin typeface="+mn-lt"/>
                <a:cs typeface="+mn-cs"/>
              </a:rPr>
              <a:t>להעתיק אותה, לשנות לה צבע </a:t>
            </a:r>
            <a:r>
              <a:rPr lang="he-IL" sz="645" dirty="0" err="1">
                <a:latin typeface="+mn-lt"/>
                <a:cs typeface="+mn-cs"/>
              </a:rPr>
              <a:t>וכו</a:t>
            </a:r>
            <a:r>
              <a:rPr lang="he-IL" sz="645" dirty="0">
                <a:latin typeface="+mn-lt"/>
                <a:cs typeface="+mn-cs"/>
              </a:rPr>
              <a:t>'.</a:t>
            </a:r>
          </a:p>
          <a:p>
            <a:pPr algn="ctr"/>
            <a:endParaRPr lang="he-IL" sz="310" dirty="0"/>
          </a:p>
        </p:txBody>
      </p:sp>
      <p:sp>
        <p:nvSpPr>
          <p:cNvPr id="4" name="מלבן מעוגל 5">
            <a:extLst>
              <a:ext uri="{FF2B5EF4-FFF2-40B4-BE49-F238E27FC236}">
                <a16:creationId xmlns:a16="http://schemas.microsoft.com/office/drawing/2014/main" id="{9C98F472-239A-42C7-81BE-05B8D698F9E9}"/>
              </a:ext>
            </a:extLst>
          </p:cNvPr>
          <p:cNvSpPr/>
          <p:nvPr/>
        </p:nvSpPr>
        <p:spPr>
          <a:xfrm>
            <a:off x="53975" y="53976"/>
            <a:ext cx="2700338" cy="4140199"/>
          </a:xfrm>
          <a:prstGeom prst="roundRect">
            <a:avLst>
              <a:gd name="adj" fmla="val 3536"/>
            </a:avLst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5600" tIns="27800" rIns="55600" bIns="27800" rtlCol="1" anchor="ctr"/>
          <a:lstStyle/>
          <a:p>
            <a:pPr algn="ctr" defTabSz="151888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323"/>
          </a:p>
        </p:txBody>
      </p:sp>
    </p:spTree>
    <p:extLst>
      <p:ext uri="{BB962C8B-B14F-4D97-AF65-F5344CB8AC3E}">
        <p14:creationId xmlns:p14="http://schemas.microsoft.com/office/powerpoint/2010/main" val="208684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5">
            <a:extLst>
              <a:ext uri="{FF2B5EF4-FFF2-40B4-BE49-F238E27FC236}">
                <a16:creationId xmlns:a16="http://schemas.microsoft.com/office/drawing/2014/main" id="{5D88F164-78F0-8957-C3AE-14B2B7C43EAF}"/>
              </a:ext>
            </a:extLst>
          </p:cNvPr>
          <p:cNvSpPr/>
          <p:nvPr/>
        </p:nvSpPr>
        <p:spPr>
          <a:xfrm>
            <a:off x="54144" y="54075"/>
            <a:ext cx="2700000" cy="4140000"/>
          </a:xfrm>
          <a:prstGeom prst="roundRect">
            <a:avLst>
              <a:gd name="adj" fmla="val 3536"/>
            </a:avLst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050" tIns="28525" rIns="57050" bIns="28525" rtlCol="1" anchor="ctr"/>
          <a:lstStyle/>
          <a:p>
            <a:pPr algn="ctr" defTabSz="155852" rtl="1">
              <a:defRPr/>
            </a:pPr>
            <a:endParaRPr lang="he-IL" sz="331"/>
          </a:p>
        </p:txBody>
      </p:sp>
    </p:spTree>
    <p:extLst>
      <p:ext uri="{BB962C8B-B14F-4D97-AF65-F5344CB8AC3E}">
        <p14:creationId xmlns:p14="http://schemas.microsoft.com/office/powerpoint/2010/main" val="198482092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132</Words>
  <Application>Microsoft Office PowerPoint</Application>
  <PresentationFormat>מותאם אישית</PresentationFormat>
  <Paragraphs>32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neta120917@outlook.co.il</dc:creator>
  <cp:lastModifiedBy>neta120917@outlook.co.il</cp:lastModifiedBy>
  <cp:revision>2</cp:revision>
  <dcterms:created xsi:type="dcterms:W3CDTF">2026-06-28T13:25:13Z</dcterms:created>
  <dcterms:modified xsi:type="dcterms:W3CDTF">2026-06-28T13:29:39Z</dcterms:modified>
</cp:coreProperties>
</file>