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96" r:id="rId1"/>
  </p:sldMasterIdLst>
  <p:sldIdLst>
    <p:sldId id="257" r:id="rId2"/>
    <p:sldId id="258" r:id="rId3"/>
    <p:sldId id="259" r:id="rId4"/>
    <p:sldId id="260" r:id="rId5"/>
    <p:sldId id="312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2" r:id="rId16"/>
    <p:sldId id="271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7" r:id="rId48"/>
    <p:sldId id="308" r:id="rId49"/>
    <p:sldId id="303" r:id="rId50"/>
    <p:sldId id="304" r:id="rId51"/>
    <p:sldId id="306" r:id="rId52"/>
    <p:sldId id="305" r:id="rId53"/>
    <p:sldId id="311" r:id="rId54"/>
    <p:sldId id="313" r:id="rId55"/>
    <p:sldId id="314" r:id="rId56"/>
    <p:sldId id="315" r:id="rId57"/>
  </p:sldIdLst>
  <p:sldSz cx="2376488" cy="3311525"/>
  <p:notesSz cx="9144000" cy="6858000"/>
  <p:defaultTextStyle>
    <a:defPPr>
      <a:defRPr lang="he-IL"/>
    </a:defPPr>
    <a:lvl1pPr algn="l" defTabSz="268288" rtl="0" eaLnBrk="0" fontAlgn="base" hangingPunct="0">
      <a:spcBef>
        <a:spcPct val="0"/>
      </a:spcBef>
      <a:spcAft>
        <a:spcPct val="0"/>
      </a:spcAft>
      <a:defRPr sz="5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133350" indent="323850" algn="l" defTabSz="268288" rtl="0" eaLnBrk="0" fontAlgn="base" hangingPunct="0">
      <a:spcBef>
        <a:spcPct val="0"/>
      </a:spcBef>
      <a:spcAft>
        <a:spcPct val="0"/>
      </a:spcAft>
      <a:defRPr sz="5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268288" indent="646113" algn="l" defTabSz="268288" rtl="0" eaLnBrk="0" fontAlgn="base" hangingPunct="0">
      <a:spcBef>
        <a:spcPct val="0"/>
      </a:spcBef>
      <a:spcAft>
        <a:spcPct val="0"/>
      </a:spcAft>
      <a:defRPr sz="5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403225" indent="968375" algn="l" defTabSz="268288" rtl="0" eaLnBrk="0" fontAlgn="base" hangingPunct="0">
      <a:spcBef>
        <a:spcPct val="0"/>
      </a:spcBef>
      <a:spcAft>
        <a:spcPct val="0"/>
      </a:spcAft>
      <a:defRPr sz="5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538163" indent="1290638" algn="l" defTabSz="268288" rtl="0" eaLnBrk="0" fontAlgn="base" hangingPunct="0">
      <a:spcBef>
        <a:spcPct val="0"/>
      </a:spcBef>
      <a:spcAft>
        <a:spcPct val="0"/>
      </a:spcAft>
      <a:defRPr sz="5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r" defTabSz="914400" rtl="1" eaLnBrk="1" latinLnBrk="0" hangingPunct="1">
      <a:defRPr sz="5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r" defTabSz="914400" rtl="1" eaLnBrk="1" latinLnBrk="0" hangingPunct="1">
      <a:defRPr sz="5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r" defTabSz="914400" rtl="1" eaLnBrk="1" latinLnBrk="0" hangingPunct="1">
      <a:defRPr sz="5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r" defTabSz="914400" rtl="1" eaLnBrk="1" latinLnBrk="0" hangingPunct="1">
      <a:defRPr sz="5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5281" autoAdjust="0"/>
    <p:restoredTop sz="94660"/>
  </p:normalViewPr>
  <p:slideViewPr>
    <p:cSldViewPr snapToGrid="0">
      <p:cViewPr varScale="1">
        <p:scale>
          <a:sx n="163" d="100"/>
          <a:sy n="163" d="100"/>
        </p:scale>
        <p:origin x="3101" y="1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ציין מיקום של תמונה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376488" cy="3311525"/>
          </a:xfrm>
          <a:prstGeom prst="rect">
            <a:avLst/>
          </a:prstGeom>
        </p:spPr>
        <p:txBody>
          <a:bodyPr/>
          <a:lstStyle/>
          <a:p>
            <a:pPr lvl="0"/>
            <a:endParaRPr lang="he-IL" noProof="0"/>
          </a:p>
        </p:txBody>
      </p:sp>
    </p:spTree>
    <p:extLst>
      <p:ext uri="{BB962C8B-B14F-4D97-AF65-F5344CB8AC3E}">
        <p14:creationId xmlns:p14="http://schemas.microsoft.com/office/powerpoint/2010/main" val="8915706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7806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</p:sldLayoutIdLst>
  <p:txStyles>
    <p:titleStyle>
      <a:lvl1pPr algn="l" defTabSz="236538" rtl="1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1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236538" rtl="1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100">
          <a:solidFill>
            <a:schemeClr val="tx1"/>
          </a:solidFill>
          <a:latin typeface="Calibri Light" panose="020F0302020204030204" pitchFamily="34" charset="0"/>
          <a:cs typeface="Times New Roman" panose="02020603050405020304" pitchFamily="18" charset="0"/>
        </a:defRPr>
      </a:lvl2pPr>
      <a:lvl3pPr algn="l" defTabSz="236538" rtl="1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100">
          <a:solidFill>
            <a:schemeClr val="tx1"/>
          </a:solidFill>
          <a:latin typeface="Calibri Light" panose="020F0302020204030204" pitchFamily="34" charset="0"/>
          <a:cs typeface="Times New Roman" panose="02020603050405020304" pitchFamily="18" charset="0"/>
        </a:defRPr>
      </a:lvl3pPr>
      <a:lvl4pPr algn="l" defTabSz="236538" rtl="1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100">
          <a:solidFill>
            <a:schemeClr val="tx1"/>
          </a:solidFill>
          <a:latin typeface="Calibri Light" panose="020F0302020204030204" pitchFamily="34" charset="0"/>
          <a:cs typeface="Times New Roman" panose="02020603050405020304" pitchFamily="18" charset="0"/>
        </a:defRPr>
      </a:lvl4pPr>
      <a:lvl5pPr algn="l" defTabSz="236538" rtl="1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100">
          <a:solidFill>
            <a:schemeClr val="tx1"/>
          </a:solidFill>
          <a:latin typeface="Calibri Light" panose="020F0302020204030204" pitchFamily="34" charset="0"/>
          <a:cs typeface="Times New Roman" panose="02020603050405020304" pitchFamily="18" charset="0"/>
        </a:defRPr>
      </a:lvl5pPr>
      <a:lvl6pPr marL="457200" algn="l" defTabSz="236538" rtl="1" fontAlgn="base">
        <a:lnSpc>
          <a:spcPct val="90000"/>
        </a:lnSpc>
        <a:spcBef>
          <a:spcPct val="0"/>
        </a:spcBef>
        <a:spcAft>
          <a:spcPct val="0"/>
        </a:spcAft>
        <a:defRPr sz="1100">
          <a:solidFill>
            <a:schemeClr val="tx1"/>
          </a:solidFill>
          <a:latin typeface="Calibri Light" panose="020F0302020204030204" pitchFamily="34" charset="0"/>
          <a:cs typeface="Times New Roman" panose="02020603050405020304" pitchFamily="18" charset="0"/>
        </a:defRPr>
      </a:lvl6pPr>
      <a:lvl7pPr marL="914400" algn="l" defTabSz="236538" rtl="1" fontAlgn="base">
        <a:lnSpc>
          <a:spcPct val="90000"/>
        </a:lnSpc>
        <a:spcBef>
          <a:spcPct val="0"/>
        </a:spcBef>
        <a:spcAft>
          <a:spcPct val="0"/>
        </a:spcAft>
        <a:defRPr sz="1100">
          <a:solidFill>
            <a:schemeClr val="tx1"/>
          </a:solidFill>
          <a:latin typeface="Calibri Light" panose="020F0302020204030204" pitchFamily="34" charset="0"/>
          <a:cs typeface="Times New Roman" panose="02020603050405020304" pitchFamily="18" charset="0"/>
        </a:defRPr>
      </a:lvl7pPr>
      <a:lvl8pPr marL="1371600" algn="l" defTabSz="236538" rtl="1" fontAlgn="base">
        <a:lnSpc>
          <a:spcPct val="90000"/>
        </a:lnSpc>
        <a:spcBef>
          <a:spcPct val="0"/>
        </a:spcBef>
        <a:spcAft>
          <a:spcPct val="0"/>
        </a:spcAft>
        <a:defRPr sz="1100">
          <a:solidFill>
            <a:schemeClr val="tx1"/>
          </a:solidFill>
          <a:latin typeface="Calibri Light" panose="020F0302020204030204" pitchFamily="34" charset="0"/>
          <a:cs typeface="Times New Roman" panose="02020603050405020304" pitchFamily="18" charset="0"/>
        </a:defRPr>
      </a:lvl8pPr>
      <a:lvl9pPr marL="1828800" algn="l" defTabSz="236538" rtl="1" fontAlgn="base">
        <a:lnSpc>
          <a:spcPct val="90000"/>
        </a:lnSpc>
        <a:spcBef>
          <a:spcPct val="0"/>
        </a:spcBef>
        <a:spcAft>
          <a:spcPct val="0"/>
        </a:spcAft>
        <a:defRPr sz="1100">
          <a:solidFill>
            <a:schemeClr val="tx1"/>
          </a:solidFill>
          <a:latin typeface="Calibri Light" panose="020F0302020204030204" pitchFamily="34" charset="0"/>
          <a:cs typeface="Times New Roman" panose="02020603050405020304" pitchFamily="18" charset="0"/>
        </a:defRPr>
      </a:lvl9pPr>
    </p:titleStyle>
    <p:bodyStyle>
      <a:lvl1pPr marL="58738" indent="-58738" algn="r" defTabSz="236538" rtl="1" eaLnBrk="0" fontAlgn="base" hangingPunct="0">
        <a:lnSpc>
          <a:spcPct val="90000"/>
        </a:lnSpc>
        <a:spcBef>
          <a:spcPts val="263"/>
        </a:spcBef>
        <a:spcAft>
          <a:spcPct val="0"/>
        </a:spcAft>
        <a:buFont typeface="Arial" panose="020B0604020202020204" pitchFamily="34" charset="0"/>
        <a:buChar char="•"/>
        <a:defRPr sz="700" kern="1200">
          <a:solidFill>
            <a:schemeClr val="tx1"/>
          </a:solidFill>
          <a:latin typeface="+mn-lt"/>
          <a:ea typeface="+mn-ea"/>
          <a:cs typeface="+mn-cs"/>
        </a:defRPr>
      </a:lvl1pPr>
      <a:lvl2pPr marL="177800" indent="-58738" algn="r" defTabSz="236538" rtl="1" eaLnBrk="0" fontAlgn="base" hangingPunct="0">
        <a:lnSpc>
          <a:spcPct val="90000"/>
        </a:lnSpc>
        <a:spcBef>
          <a:spcPts val="125"/>
        </a:spcBef>
        <a:spcAft>
          <a:spcPct val="0"/>
        </a:spcAft>
        <a:buFont typeface="Arial" panose="020B0604020202020204" pitchFamily="34" charset="0"/>
        <a:buChar char="•"/>
        <a:defRPr sz="600" kern="1200">
          <a:solidFill>
            <a:schemeClr val="tx1"/>
          </a:solidFill>
          <a:latin typeface="+mn-lt"/>
          <a:ea typeface="+mn-ea"/>
          <a:cs typeface="+mn-cs"/>
        </a:defRPr>
      </a:lvl2pPr>
      <a:lvl3pPr marL="296863" indent="-58738" algn="r" defTabSz="236538" rtl="1" eaLnBrk="0" fontAlgn="base" hangingPunct="0">
        <a:lnSpc>
          <a:spcPct val="90000"/>
        </a:lnSpc>
        <a:spcBef>
          <a:spcPts val="125"/>
        </a:spcBef>
        <a:spcAft>
          <a:spcPct val="0"/>
        </a:spcAft>
        <a:buFont typeface="Arial" panose="020B0604020202020204" pitchFamily="34" charset="0"/>
        <a:buChar char="•"/>
        <a:defRPr sz="500" kern="1200">
          <a:solidFill>
            <a:schemeClr val="tx1"/>
          </a:solidFill>
          <a:latin typeface="+mn-lt"/>
          <a:ea typeface="+mn-ea"/>
          <a:cs typeface="+mn-cs"/>
        </a:defRPr>
      </a:lvl3pPr>
      <a:lvl4pPr marL="414338" indent="-58738" algn="r" defTabSz="236538" rtl="1" eaLnBrk="0" fontAlgn="base" hangingPunct="0">
        <a:lnSpc>
          <a:spcPct val="90000"/>
        </a:lnSpc>
        <a:spcBef>
          <a:spcPts val="125"/>
        </a:spcBef>
        <a:spcAft>
          <a:spcPct val="0"/>
        </a:spcAft>
        <a:buFont typeface="Arial" panose="020B0604020202020204" pitchFamily="34" charset="0"/>
        <a:buChar char="•"/>
        <a:defRPr sz="400" kern="1200">
          <a:solidFill>
            <a:schemeClr val="tx1"/>
          </a:solidFill>
          <a:latin typeface="+mn-lt"/>
          <a:ea typeface="+mn-ea"/>
          <a:cs typeface="+mn-cs"/>
        </a:defRPr>
      </a:lvl4pPr>
      <a:lvl5pPr marL="533400" indent="-58738" algn="r" defTabSz="236538" rtl="1" eaLnBrk="0" fontAlgn="base" hangingPunct="0">
        <a:lnSpc>
          <a:spcPct val="90000"/>
        </a:lnSpc>
        <a:spcBef>
          <a:spcPts val="125"/>
        </a:spcBef>
        <a:spcAft>
          <a:spcPct val="0"/>
        </a:spcAft>
        <a:buFont typeface="Arial" panose="020B0604020202020204" pitchFamily="34" charset="0"/>
        <a:buChar char="•"/>
        <a:defRPr sz="400" kern="1200">
          <a:solidFill>
            <a:schemeClr val="tx1"/>
          </a:solidFill>
          <a:latin typeface="+mn-lt"/>
          <a:ea typeface="+mn-ea"/>
          <a:cs typeface="+mn-cs"/>
        </a:defRPr>
      </a:lvl5pPr>
      <a:lvl6pPr marL="653545" indent="-59413" algn="r" defTabSz="237653" rtl="1" eaLnBrk="1" latinLnBrk="0" hangingPunct="1">
        <a:lnSpc>
          <a:spcPct val="90000"/>
        </a:lnSpc>
        <a:spcBef>
          <a:spcPts val="130"/>
        </a:spcBef>
        <a:buFont typeface="Arial" panose="020B0604020202020204" pitchFamily="34" charset="0"/>
        <a:buChar char="•"/>
        <a:defRPr sz="468" kern="1200">
          <a:solidFill>
            <a:schemeClr val="tx1"/>
          </a:solidFill>
          <a:latin typeface="+mn-lt"/>
          <a:ea typeface="+mn-ea"/>
          <a:cs typeface="+mn-cs"/>
        </a:defRPr>
      </a:lvl6pPr>
      <a:lvl7pPr marL="772371" indent="-59413" algn="r" defTabSz="237653" rtl="1" eaLnBrk="1" latinLnBrk="0" hangingPunct="1">
        <a:lnSpc>
          <a:spcPct val="90000"/>
        </a:lnSpc>
        <a:spcBef>
          <a:spcPts val="130"/>
        </a:spcBef>
        <a:buFont typeface="Arial" panose="020B0604020202020204" pitchFamily="34" charset="0"/>
        <a:buChar char="•"/>
        <a:defRPr sz="468" kern="1200">
          <a:solidFill>
            <a:schemeClr val="tx1"/>
          </a:solidFill>
          <a:latin typeface="+mn-lt"/>
          <a:ea typeface="+mn-ea"/>
          <a:cs typeface="+mn-cs"/>
        </a:defRPr>
      </a:lvl7pPr>
      <a:lvl8pPr marL="891197" indent="-59413" algn="r" defTabSz="237653" rtl="1" eaLnBrk="1" latinLnBrk="0" hangingPunct="1">
        <a:lnSpc>
          <a:spcPct val="90000"/>
        </a:lnSpc>
        <a:spcBef>
          <a:spcPts val="130"/>
        </a:spcBef>
        <a:buFont typeface="Arial" panose="020B0604020202020204" pitchFamily="34" charset="0"/>
        <a:buChar char="•"/>
        <a:defRPr sz="468" kern="1200">
          <a:solidFill>
            <a:schemeClr val="tx1"/>
          </a:solidFill>
          <a:latin typeface="+mn-lt"/>
          <a:ea typeface="+mn-ea"/>
          <a:cs typeface="+mn-cs"/>
        </a:defRPr>
      </a:lvl8pPr>
      <a:lvl9pPr marL="1010023" indent="-59413" algn="r" defTabSz="237653" rtl="1" eaLnBrk="1" latinLnBrk="0" hangingPunct="1">
        <a:lnSpc>
          <a:spcPct val="90000"/>
        </a:lnSpc>
        <a:spcBef>
          <a:spcPts val="130"/>
        </a:spcBef>
        <a:buFont typeface="Arial" panose="020B0604020202020204" pitchFamily="34" charset="0"/>
        <a:buChar char="•"/>
        <a:defRPr sz="46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237653" rtl="1" eaLnBrk="1" latinLnBrk="0" hangingPunct="1">
        <a:defRPr sz="468" kern="1200">
          <a:solidFill>
            <a:schemeClr val="tx1"/>
          </a:solidFill>
          <a:latin typeface="+mn-lt"/>
          <a:ea typeface="+mn-ea"/>
          <a:cs typeface="+mn-cs"/>
        </a:defRPr>
      </a:lvl1pPr>
      <a:lvl2pPr marL="118826" algn="r" defTabSz="237653" rtl="1" eaLnBrk="1" latinLnBrk="0" hangingPunct="1">
        <a:defRPr sz="468" kern="1200">
          <a:solidFill>
            <a:schemeClr val="tx1"/>
          </a:solidFill>
          <a:latin typeface="+mn-lt"/>
          <a:ea typeface="+mn-ea"/>
          <a:cs typeface="+mn-cs"/>
        </a:defRPr>
      </a:lvl2pPr>
      <a:lvl3pPr marL="237653" algn="r" defTabSz="237653" rtl="1" eaLnBrk="1" latinLnBrk="0" hangingPunct="1">
        <a:defRPr sz="468" kern="1200">
          <a:solidFill>
            <a:schemeClr val="tx1"/>
          </a:solidFill>
          <a:latin typeface="+mn-lt"/>
          <a:ea typeface="+mn-ea"/>
          <a:cs typeface="+mn-cs"/>
        </a:defRPr>
      </a:lvl3pPr>
      <a:lvl4pPr marL="356479" algn="r" defTabSz="237653" rtl="1" eaLnBrk="1" latinLnBrk="0" hangingPunct="1">
        <a:defRPr sz="468" kern="1200">
          <a:solidFill>
            <a:schemeClr val="tx1"/>
          </a:solidFill>
          <a:latin typeface="+mn-lt"/>
          <a:ea typeface="+mn-ea"/>
          <a:cs typeface="+mn-cs"/>
        </a:defRPr>
      </a:lvl4pPr>
      <a:lvl5pPr marL="475305" algn="r" defTabSz="237653" rtl="1" eaLnBrk="1" latinLnBrk="0" hangingPunct="1">
        <a:defRPr sz="468" kern="1200">
          <a:solidFill>
            <a:schemeClr val="tx1"/>
          </a:solidFill>
          <a:latin typeface="+mn-lt"/>
          <a:ea typeface="+mn-ea"/>
          <a:cs typeface="+mn-cs"/>
        </a:defRPr>
      </a:lvl5pPr>
      <a:lvl6pPr marL="594131" algn="r" defTabSz="237653" rtl="1" eaLnBrk="1" latinLnBrk="0" hangingPunct="1">
        <a:defRPr sz="468" kern="1200">
          <a:solidFill>
            <a:schemeClr val="tx1"/>
          </a:solidFill>
          <a:latin typeface="+mn-lt"/>
          <a:ea typeface="+mn-ea"/>
          <a:cs typeface="+mn-cs"/>
        </a:defRPr>
      </a:lvl6pPr>
      <a:lvl7pPr marL="712958" algn="r" defTabSz="237653" rtl="1" eaLnBrk="1" latinLnBrk="0" hangingPunct="1">
        <a:defRPr sz="468" kern="1200">
          <a:solidFill>
            <a:schemeClr val="tx1"/>
          </a:solidFill>
          <a:latin typeface="+mn-lt"/>
          <a:ea typeface="+mn-ea"/>
          <a:cs typeface="+mn-cs"/>
        </a:defRPr>
      </a:lvl7pPr>
      <a:lvl8pPr marL="831784" algn="r" defTabSz="237653" rtl="1" eaLnBrk="1" latinLnBrk="0" hangingPunct="1">
        <a:defRPr sz="468" kern="1200">
          <a:solidFill>
            <a:schemeClr val="tx1"/>
          </a:solidFill>
          <a:latin typeface="+mn-lt"/>
          <a:ea typeface="+mn-ea"/>
          <a:cs typeface="+mn-cs"/>
        </a:defRPr>
      </a:lvl8pPr>
      <a:lvl9pPr marL="950610" algn="r" defTabSz="237653" rtl="1" eaLnBrk="1" latinLnBrk="0" hangingPunct="1">
        <a:defRPr sz="46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מציין מיקום של תמונה 1">
            <a:extLst>
              <a:ext uri="{FF2B5EF4-FFF2-40B4-BE49-F238E27FC236}">
                <a16:creationId xmlns:a16="http://schemas.microsoft.com/office/drawing/2014/main" id="{69831D20-7FF4-01D3-489B-F9B364EF8E4C}"/>
              </a:ext>
            </a:extLst>
          </p:cNvPr>
          <p:cNvSpPr>
            <a:spLocks noGrp="1" noChangeArrowheads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1027" name="תמונה 15">
            <a:extLst>
              <a:ext uri="{FF2B5EF4-FFF2-40B4-BE49-F238E27FC236}">
                <a16:creationId xmlns:a16="http://schemas.microsoft.com/office/drawing/2014/main" id="{4706EF93-2DDD-F643-FF25-6EA22F344A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25" y="212725"/>
            <a:ext cx="287338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תמונה 18">
            <a:extLst>
              <a:ext uri="{FF2B5EF4-FFF2-40B4-BE49-F238E27FC236}">
                <a16:creationId xmlns:a16="http://schemas.microsoft.com/office/drawing/2014/main" id="{4E4C2546-DCBA-B90D-8024-953F8C9444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8" y="2490788"/>
            <a:ext cx="287337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מציין מיקום של תמונה 3">
            <a:extLst>
              <a:ext uri="{FF2B5EF4-FFF2-40B4-BE49-F238E27FC236}">
                <a16:creationId xmlns:a16="http://schemas.microsoft.com/office/drawing/2014/main" id="{1EFB319F-D862-FB18-51A7-445E189DE42D}"/>
              </a:ext>
            </a:extLst>
          </p:cNvPr>
          <p:cNvSpPr>
            <a:spLocks noGrp="1" noChangeArrowheads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2051" name="תמונה 3">
            <a:extLst>
              <a:ext uri="{FF2B5EF4-FFF2-40B4-BE49-F238E27FC236}">
                <a16:creationId xmlns:a16="http://schemas.microsoft.com/office/drawing/2014/main" id="{5C142EB1-78F0-97DE-169D-F41934AA98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9713"/>
            <a:ext cx="287337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תמונה 5">
            <a:extLst>
              <a:ext uri="{FF2B5EF4-FFF2-40B4-BE49-F238E27FC236}">
                <a16:creationId xmlns:a16="http://schemas.microsoft.com/office/drawing/2014/main" id="{DD3F2D8E-B750-3589-7239-BFDAC709D9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2435225"/>
            <a:ext cx="285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מציין מיקום של תמונה 3">
            <a:extLst>
              <a:ext uri="{FF2B5EF4-FFF2-40B4-BE49-F238E27FC236}">
                <a16:creationId xmlns:a16="http://schemas.microsoft.com/office/drawing/2014/main" id="{C3EC061F-655B-3A0F-A279-27F2CCD2F579}"/>
              </a:ext>
            </a:extLst>
          </p:cNvPr>
          <p:cNvSpPr>
            <a:spLocks noGrp="1" noChangeArrowheads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3075" name="תמונה 1">
            <a:extLst>
              <a:ext uri="{FF2B5EF4-FFF2-40B4-BE49-F238E27FC236}">
                <a16:creationId xmlns:a16="http://schemas.microsoft.com/office/drawing/2014/main" id="{EE414679-9E10-4732-D9C9-82F2D96F4B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" y="249238"/>
            <a:ext cx="285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תמונה 4">
            <a:extLst>
              <a:ext uri="{FF2B5EF4-FFF2-40B4-BE49-F238E27FC236}">
                <a16:creationId xmlns:a16="http://schemas.microsoft.com/office/drawing/2014/main" id="{83AA4EE5-F179-770B-A4C9-4BC83EFE02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063" y="2422525"/>
            <a:ext cx="287337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מציין מיקום של תמונה 3">
            <a:extLst>
              <a:ext uri="{FF2B5EF4-FFF2-40B4-BE49-F238E27FC236}">
                <a16:creationId xmlns:a16="http://schemas.microsoft.com/office/drawing/2014/main" id="{B1ADE215-4D64-2606-3DAD-85B867F98AB4}"/>
              </a:ext>
            </a:extLst>
          </p:cNvPr>
          <p:cNvSpPr>
            <a:spLocks noGrp="1" noChangeArrowheads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4099" name="תמונה 1">
            <a:extLst>
              <a:ext uri="{FF2B5EF4-FFF2-40B4-BE49-F238E27FC236}">
                <a16:creationId xmlns:a16="http://schemas.microsoft.com/office/drawing/2014/main" id="{5BE6B02C-1CAF-0593-403F-8179B460C6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57175"/>
            <a:ext cx="287337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תמונה 3">
            <a:extLst>
              <a:ext uri="{FF2B5EF4-FFF2-40B4-BE49-F238E27FC236}">
                <a16:creationId xmlns:a16="http://schemas.microsoft.com/office/drawing/2014/main" id="{0D5EEC54-7B10-3CC1-B368-76C3E26196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825" y="2417763"/>
            <a:ext cx="287338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מציין מיקום של תמונה 3">
            <a:extLst>
              <a:ext uri="{FF2B5EF4-FFF2-40B4-BE49-F238E27FC236}">
                <a16:creationId xmlns:a16="http://schemas.microsoft.com/office/drawing/2014/main" id="{7C7C028A-1558-D727-E27E-2810FBADE461}"/>
              </a:ext>
            </a:extLst>
          </p:cNvPr>
          <p:cNvSpPr>
            <a:spLocks noGrp="1" noChangeArrowheads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5123" name="מציין מיקום של תמונה 4">
            <a:extLst>
              <a:ext uri="{FF2B5EF4-FFF2-40B4-BE49-F238E27FC236}">
                <a16:creationId xmlns:a16="http://schemas.microsoft.com/office/drawing/2014/main" id="{64871C6D-E0E3-D99C-8557-03AD3843F3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59" t="-1448" r="-63159" b="-832"/>
          <a:stretch>
            <a:fillRect/>
          </a:stretch>
        </p:blipFill>
        <p:spPr bwMode="auto">
          <a:xfrm>
            <a:off x="157163" y="257175"/>
            <a:ext cx="46513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מציין מיקום של תמונה 4">
            <a:extLst>
              <a:ext uri="{FF2B5EF4-FFF2-40B4-BE49-F238E27FC236}">
                <a16:creationId xmlns:a16="http://schemas.microsoft.com/office/drawing/2014/main" id="{2D156348-B8C9-7FDE-3436-C209ABCC3C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3159" t="-832" r="-3159" b="-1448"/>
          <a:stretch>
            <a:fillRect/>
          </a:stretch>
        </p:blipFill>
        <p:spPr bwMode="auto">
          <a:xfrm>
            <a:off x="1724025" y="2419350"/>
            <a:ext cx="46513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מציין מיקום של תמונה 7">
            <a:extLst>
              <a:ext uri="{FF2B5EF4-FFF2-40B4-BE49-F238E27FC236}">
                <a16:creationId xmlns:a16="http://schemas.microsoft.com/office/drawing/2014/main" id="{DE123AE6-C69F-0EEA-9DA7-930449E6DE82}"/>
              </a:ext>
            </a:extLst>
          </p:cNvPr>
          <p:cNvSpPr>
            <a:spLocks noGrp="1" noChangeArrowheads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6147" name="תמונה 2">
            <a:extLst>
              <a:ext uri="{FF2B5EF4-FFF2-40B4-BE49-F238E27FC236}">
                <a16:creationId xmlns:a16="http://schemas.microsoft.com/office/drawing/2014/main" id="{63909ACD-038B-5132-0B9E-6CE1D4F284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266700"/>
            <a:ext cx="285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תמונה 4">
            <a:extLst>
              <a:ext uri="{FF2B5EF4-FFF2-40B4-BE49-F238E27FC236}">
                <a16:creationId xmlns:a16="http://schemas.microsoft.com/office/drawing/2014/main" id="{1B9F90F5-B9C4-99FF-2BEB-22C336B199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825" y="2413000"/>
            <a:ext cx="287338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מציין מיקום של תמונה 2">
            <a:extLst>
              <a:ext uri="{FF2B5EF4-FFF2-40B4-BE49-F238E27FC236}">
                <a16:creationId xmlns:a16="http://schemas.microsoft.com/office/drawing/2014/main" id="{E8252FEC-4F1E-7732-1006-F985B26A866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7171" name="תמונה 1">
            <a:extLst>
              <a:ext uri="{FF2B5EF4-FFF2-40B4-BE49-F238E27FC236}">
                <a16:creationId xmlns:a16="http://schemas.microsoft.com/office/drawing/2014/main" id="{2E1F886E-06A1-DE58-C8B3-A3C089CEF6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063" y="2444750"/>
            <a:ext cx="287337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תמונה 3">
            <a:extLst>
              <a:ext uri="{FF2B5EF4-FFF2-40B4-BE49-F238E27FC236}">
                <a16:creationId xmlns:a16="http://schemas.microsoft.com/office/drawing/2014/main" id="{9B0266AA-0B3A-2017-E82D-BDD9234721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" y="227013"/>
            <a:ext cx="285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מציין מיקום של תמונה 2">
            <a:extLst>
              <a:ext uri="{FF2B5EF4-FFF2-40B4-BE49-F238E27FC236}">
                <a16:creationId xmlns:a16="http://schemas.microsoft.com/office/drawing/2014/main" id="{413B3C4B-325A-8B41-E5BF-ACD507956D7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8195" name="תמונה 1">
            <a:extLst>
              <a:ext uri="{FF2B5EF4-FFF2-40B4-BE49-F238E27FC236}">
                <a16:creationId xmlns:a16="http://schemas.microsoft.com/office/drawing/2014/main" id="{D85850AA-9649-CF7A-292B-3C430F8AE5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125" y="2422525"/>
            <a:ext cx="285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תמונה 3">
            <a:extLst>
              <a:ext uri="{FF2B5EF4-FFF2-40B4-BE49-F238E27FC236}">
                <a16:creationId xmlns:a16="http://schemas.microsoft.com/office/drawing/2014/main" id="{74B43BAD-A329-8A3E-2CF1-6DE37E9655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" y="239713"/>
            <a:ext cx="285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מציין מיקום של תמונה 2">
            <a:extLst>
              <a:ext uri="{FF2B5EF4-FFF2-40B4-BE49-F238E27FC236}">
                <a16:creationId xmlns:a16="http://schemas.microsoft.com/office/drawing/2014/main" id="{DCE92360-8BBC-F61D-F12B-F624032AE1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9219" name="תמונה 1">
            <a:extLst>
              <a:ext uri="{FF2B5EF4-FFF2-40B4-BE49-F238E27FC236}">
                <a16:creationId xmlns:a16="http://schemas.microsoft.com/office/drawing/2014/main" id="{71B519DC-F939-B68D-19C1-AB18A465FD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6588" y="2417763"/>
            <a:ext cx="285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תמונה 3">
            <a:extLst>
              <a:ext uri="{FF2B5EF4-FFF2-40B4-BE49-F238E27FC236}">
                <a16:creationId xmlns:a16="http://schemas.microsoft.com/office/drawing/2014/main" id="{665EFC47-C161-EA86-D53D-75BDA67841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234950"/>
            <a:ext cx="285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מציין מיקום של תמונה 2">
            <a:extLst>
              <a:ext uri="{FF2B5EF4-FFF2-40B4-BE49-F238E27FC236}">
                <a16:creationId xmlns:a16="http://schemas.microsoft.com/office/drawing/2014/main" id="{49E3C201-ECBA-66FC-3512-B1FF8AD3BDC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10243" name="תמונה 1">
            <a:extLst>
              <a:ext uri="{FF2B5EF4-FFF2-40B4-BE49-F238E27FC236}">
                <a16:creationId xmlns:a16="http://schemas.microsoft.com/office/drawing/2014/main" id="{4A67220D-144B-52C9-78DE-C8D8636672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063" y="2422525"/>
            <a:ext cx="287337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תמונה 3">
            <a:extLst>
              <a:ext uri="{FF2B5EF4-FFF2-40B4-BE49-F238E27FC236}">
                <a16:creationId xmlns:a16="http://schemas.microsoft.com/office/drawing/2014/main" id="{B473A667-CEDB-3F2A-3A33-6829D8C1C9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" y="239713"/>
            <a:ext cx="285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מציין מיקום של תמונה 2">
            <a:extLst>
              <a:ext uri="{FF2B5EF4-FFF2-40B4-BE49-F238E27FC236}">
                <a16:creationId xmlns:a16="http://schemas.microsoft.com/office/drawing/2014/main" id="{E84EA573-B577-D3CB-3788-ED1F6A3A8CD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11267" name="תמונה 1">
            <a:extLst>
              <a:ext uri="{FF2B5EF4-FFF2-40B4-BE49-F238E27FC236}">
                <a16:creationId xmlns:a16="http://schemas.microsoft.com/office/drawing/2014/main" id="{BD1C3C00-B72F-AF29-0900-A019BF53C8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6588" y="2427288"/>
            <a:ext cx="285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תמונה 3">
            <a:extLst>
              <a:ext uri="{FF2B5EF4-FFF2-40B4-BE49-F238E27FC236}">
                <a16:creationId xmlns:a16="http://schemas.microsoft.com/office/drawing/2014/main" id="{A7D0495B-3C85-D090-F5D3-AB52D5B705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287337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מציין מיקום של תמונה 2">
            <a:extLst>
              <a:ext uri="{FF2B5EF4-FFF2-40B4-BE49-F238E27FC236}">
                <a16:creationId xmlns:a16="http://schemas.microsoft.com/office/drawing/2014/main" id="{F55E9C21-8D6D-D2C8-BCB3-63335948B3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12291" name="תמונה 1">
            <a:extLst>
              <a:ext uri="{FF2B5EF4-FFF2-40B4-BE49-F238E27FC236}">
                <a16:creationId xmlns:a16="http://schemas.microsoft.com/office/drawing/2014/main" id="{CD79DC5D-18EC-5CC5-2716-5001A53B26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413" y="2405063"/>
            <a:ext cx="287337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תמונה 3">
            <a:extLst>
              <a:ext uri="{FF2B5EF4-FFF2-40B4-BE49-F238E27FC236}">
                <a16:creationId xmlns:a16="http://schemas.microsoft.com/office/drawing/2014/main" id="{865841B8-B18C-2DF1-8D74-07541876CC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54000"/>
            <a:ext cx="287337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מציין מיקום של תמונה 2">
            <a:extLst>
              <a:ext uri="{FF2B5EF4-FFF2-40B4-BE49-F238E27FC236}">
                <a16:creationId xmlns:a16="http://schemas.microsoft.com/office/drawing/2014/main" id="{533744D9-3BA8-623F-BD65-3E52667A4B1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13315" name="תמונה 1">
            <a:extLst>
              <a:ext uri="{FF2B5EF4-FFF2-40B4-BE49-F238E27FC236}">
                <a16:creationId xmlns:a16="http://schemas.microsoft.com/office/drawing/2014/main" id="{A49CF208-9C26-B060-7A50-30DA9C6B14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9600" y="2365375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תמונה 3">
            <a:extLst>
              <a:ext uri="{FF2B5EF4-FFF2-40B4-BE49-F238E27FC236}">
                <a16:creationId xmlns:a16="http://schemas.microsoft.com/office/drawing/2014/main" id="{A09D510C-8D04-696F-DB33-3857507BF0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" y="214313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מציין מיקום של תמונה 2">
            <a:extLst>
              <a:ext uri="{FF2B5EF4-FFF2-40B4-BE49-F238E27FC236}">
                <a16:creationId xmlns:a16="http://schemas.microsoft.com/office/drawing/2014/main" id="{435453CD-47D2-B6EA-5F31-5E1B4EE2E14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14339" name="תמונה 1">
            <a:extLst>
              <a:ext uri="{FF2B5EF4-FFF2-40B4-BE49-F238E27FC236}">
                <a16:creationId xmlns:a16="http://schemas.microsoft.com/office/drawing/2014/main" id="{63696107-8132-97A2-E4AE-5B85F047B2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825" y="2370138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תמונה 3">
            <a:extLst>
              <a:ext uri="{FF2B5EF4-FFF2-40B4-BE49-F238E27FC236}">
                <a16:creationId xmlns:a16="http://schemas.microsoft.com/office/drawing/2014/main" id="{140FAAD6-18C1-7497-D119-1514541535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8" y="196850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מציין מיקום של תמונה 2">
            <a:extLst>
              <a:ext uri="{FF2B5EF4-FFF2-40B4-BE49-F238E27FC236}">
                <a16:creationId xmlns:a16="http://schemas.microsoft.com/office/drawing/2014/main" id="{A0C71163-D0CD-47F8-E7EF-CD248245BDE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15363" name="תמונה 1">
            <a:extLst>
              <a:ext uri="{FF2B5EF4-FFF2-40B4-BE49-F238E27FC236}">
                <a16:creationId xmlns:a16="http://schemas.microsoft.com/office/drawing/2014/main" id="{3BF61524-031F-CDE0-58C7-F13FE719AF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125" y="2387600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תמונה 3">
            <a:extLst>
              <a:ext uri="{FF2B5EF4-FFF2-40B4-BE49-F238E27FC236}">
                <a16:creationId xmlns:a16="http://schemas.microsoft.com/office/drawing/2014/main" id="{E181DE45-F703-BFF7-B5B5-27EF858D36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201613"/>
            <a:ext cx="304800" cy="69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מציין מיקום של תמונה 2">
            <a:extLst>
              <a:ext uri="{FF2B5EF4-FFF2-40B4-BE49-F238E27FC236}">
                <a16:creationId xmlns:a16="http://schemas.microsoft.com/office/drawing/2014/main" id="{B0091048-93F3-AE88-C62B-20D38285467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16387" name="תמונה 1">
            <a:extLst>
              <a:ext uri="{FF2B5EF4-FFF2-40B4-BE49-F238E27FC236}">
                <a16:creationId xmlns:a16="http://schemas.microsoft.com/office/drawing/2014/main" id="{DA2867B6-2A4B-F437-186C-8D692F9524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125" y="2387600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תמונה 3">
            <a:extLst>
              <a:ext uri="{FF2B5EF4-FFF2-40B4-BE49-F238E27FC236}">
                <a16:creationId xmlns:a16="http://schemas.microsoft.com/office/drawing/2014/main" id="{3D742AA8-6EBB-9137-D74F-77E488FC14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" y="201613"/>
            <a:ext cx="304800" cy="69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מציין מיקום של תמונה 2">
            <a:extLst>
              <a:ext uri="{FF2B5EF4-FFF2-40B4-BE49-F238E27FC236}">
                <a16:creationId xmlns:a16="http://schemas.microsoft.com/office/drawing/2014/main" id="{E491FB94-5129-B32D-0E3B-1C2808204B5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17411" name="תמונה 1">
            <a:extLst>
              <a:ext uri="{FF2B5EF4-FFF2-40B4-BE49-F238E27FC236}">
                <a16:creationId xmlns:a16="http://schemas.microsoft.com/office/drawing/2014/main" id="{EBCC83F0-E7A3-CFD1-3E2A-5424566E8F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6588" y="2382838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תמונה 3">
            <a:extLst>
              <a:ext uri="{FF2B5EF4-FFF2-40B4-BE49-F238E27FC236}">
                <a16:creationId xmlns:a16="http://schemas.microsoft.com/office/drawing/2014/main" id="{C393486A-2C83-4076-1D5D-3FC0508900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" y="223838"/>
            <a:ext cx="304800" cy="69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מציין מיקום של תמונה 2">
            <a:extLst>
              <a:ext uri="{FF2B5EF4-FFF2-40B4-BE49-F238E27FC236}">
                <a16:creationId xmlns:a16="http://schemas.microsoft.com/office/drawing/2014/main" id="{79DA33D6-C299-7855-A469-DF5D78358F5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18435" name="תמונה 1">
            <a:extLst>
              <a:ext uri="{FF2B5EF4-FFF2-40B4-BE49-F238E27FC236}">
                <a16:creationId xmlns:a16="http://schemas.microsoft.com/office/drawing/2014/main" id="{1F435B26-2AE7-D071-6B99-12E6C1E11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125" y="2392363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תמונה 3">
            <a:extLst>
              <a:ext uri="{FF2B5EF4-FFF2-40B4-BE49-F238E27FC236}">
                <a16:creationId xmlns:a16="http://schemas.microsoft.com/office/drawing/2014/main" id="{0DC71CE6-EFA0-1D7E-0CEC-33FC4C4CBA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223838"/>
            <a:ext cx="304800" cy="69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מציין מיקום של תמונה 2">
            <a:extLst>
              <a:ext uri="{FF2B5EF4-FFF2-40B4-BE49-F238E27FC236}">
                <a16:creationId xmlns:a16="http://schemas.microsoft.com/office/drawing/2014/main" id="{1E18A173-7E4E-03EE-99C5-C5D0A5F2308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19459" name="תמונה 1">
            <a:extLst>
              <a:ext uri="{FF2B5EF4-FFF2-40B4-BE49-F238E27FC236}">
                <a16:creationId xmlns:a16="http://schemas.microsoft.com/office/drawing/2014/main" id="{CF16AE79-5AE3-C3F9-94C0-4F0BA38CD0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125" y="2400300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תמונה 3">
            <a:extLst>
              <a:ext uri="{FF2B5EF4-FFF2-40B4-BE49-F238E27FC236}">
                <a16:creationId xmlns:a16="http://schemas.microsoft.com/office/drawing/2014/main" id="{C6A837CE-B447-8F9E-0655-9DFCC8CD40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8" y="214313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מציין מיקום של תמונה 2">
            <a:extLst>
              <a:ext uri="{FF2B5EF4-FFF2-40B4-BE49-F238E27FC236}">
                <a16:creationId xmlns:a16="http://schemas.microsoft.com/office/drawing/2014/main" id="{536E3456-5D21-3D9D-21E7-70D415F6C15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20483" name="תמונה 1">
            <a:extLst>
              <a:ext uri="{FF2B5EF4-FFF2-40B4-BE49-F238E27FC236}">
                <a16:creationId xmlns:a16="http://schemas.microsoft.com/office/drawing/2014/main" id="{927EAF1A-CFC6-D751-6E1D-0F6BD46165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825" y="2381250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תמונה 3">
            <a:extLst>
              <a:ext uri="{FF2B5EF4-FFF2-40B4-BE49-F238E27FC236}">
                <a16:creationId xmlns:a16="http://schemas.microsoft.com/office/drawing/2014/main" id="{4BFC8310-0F1F-B669-60E7-E11D8E95D3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209550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מציין מיקום של תמונה 2">
            <a:extLst>
              <a:ext uri="{FF2B5EF4-FFF2-40B4-BE49-F238E27FC236}">
                <a16:creationId xmlns:a16="http://schemas.microsoft.com/office/drawing/2014/main" id="{F5B72BA3-B1ED-0D31-328F-68DBD271E63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21507" name="תמונה 1">
            <a:extLst>
              <a:ext uri="{FF2B5EF4-FFF2-40B4-BE49-F238E27FC236}">
                <a16:creationId xmlns:a16="http://schemas.microsoft.com/office/drawing/2014/main" id="{F5F2ABE6-BE3C-975D-86B7-797279208A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063" y="2400300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תמונה 3">
            <a:extLst>
              <a:ext uri="{FF2B5EF4-FFF2-40B4-BE49-F238E27FC236}">
                <a16:creationId xmlns:a16="http://schemas.microsoft.com/office/drawing/2014/main" id="{6C4A918D-9F36-5923-B45C-BB5E0A102C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214313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מציין מיקום של תמונה 2">
            <a:extLst>
              <a:ext uri="{FF2B5EF4-FFF2-40B4-BE49-F238E27FC236}">
                <a16:creationId xmlns:a16="http://schemas.microsoft.com/office/drawing/2014/main" id="{B3CC7525-CF03-7774-8B26-64E9CFB1A7B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22531" name="תמונה 1">
            <a:extLst>
              <a:ext uri="{FF2B5EF4-FFF2-40B4-BE49-F238E27FC236}">
                <a16:creationId xmlns:a16="http://schemas.microsoft.com/office/drawing/2014/main" id="{3AFE0499-92BE-14EE-56CA-45F73E688F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063" y="2405063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תמונה 3">
            <a:extLst>
              <a:ext uri="{FF2B5EF4-FFF2-40B4-BE49-F238E27FC236}">
                <a16:creationId xmlns:a16="http://schemas.microsoft.com/office/drawing/2014/main" id="{9B24ABCB-E1E5-0294-4E89-BFEB533059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" y="214313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מציין מיקום של תמונה 2">
            <a:extLst>
              <a:ext uri="{FF2B5EF4-FFF2-40B4-BE49-F238E27FC236}">
                <a16:creationId xmlns:a16="http://schemas.microsoft.com/office/drawing/2014/main" id="{DCBFFD9B-A7C9-921B-3A3A-0268DBAFA26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23555" name="תמונה 1">
            <a:extLst>
              <a:ext uri="{FF2B5EF4-FFF2-40B4-BE49-F238E27FC236}">
                <a16:creationId xmlns:a16="http://schemas.microsoft.com/office/drawing/2014/main" id="{6D23C5C3-AE01-FF35-4A3B-0629709175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063" y="2405063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תמונה 3">
            <a:extLst>
              <a:ext uri="{FF2B5EF4-FFF2-40B4-BE49-F238E27FC236}">
                <a16:creationId xmlns:a16="http://schemas.microsoft.com/office/drawing/2014/main" id="{DBD3E68D-E384-8F73-435A-2B2CDE704B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214313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מציין מיקום של תמונה 2">
            <a:extLst>
              <a:ext uri="{FF2B5EF4-FFF2-40B4-BE49-F238E27FC236}">
                <a16:creationId xmlns:a16="http://schemas.microsoft.com/office/drawing/2014/main" id="{95A9AB79-9B31-288A-5BD3-09C02B24005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24579" name="תמונה 1">
            <a:extLst>
              <a:ext uri="{FF2B5EF4-FFF2-40B4-BE49-F238E27FC236}">
                <a16:creationId xmlns:a16="http://schemas.microsoft.com/office/drawing/2014/main" id="{8B019C68-AE6C-D565-531B-EBF263DD88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063" y="2387600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תמונה 3">
            <a:extLst>
              <a:ext uri="{FF2B5EF4-FFF2-40B4-BE49-F238E27FC236}">
                <a16:creationId xmlns:a16="http://schemas.microsoft.com/office/drawing/2014/main" id="{6BFA7823-2967-DC07-648F-BF449D0C79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" y="227013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מציין מיקום של תמונה 2">
            <a:extLst>
              <a:ext uri="{FF2B5EF4-FFF2-40B4-BE49-F238E27FC236}">
                <a16:creationId xmlns:a16="http://schemas.microsoft.com/office/drawing/2014/main" id="{D7DB7887-7B5D-4F54-74E2-61D137A3DAD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25603" name="תמונה 1">
            <a:extLst>
              <a:ext uri="{FF2B5EF4-FFF2-40B4-BE49-F238E27FC236}">
                <a16:creationId xmlns:a16="http://schemas.microsoft.com/office/drawing/2014/main" id="{DFCA237E-0E14-041B-144D-625459A814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9600" y="2387600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תמונה 3">
            <a:extLst>
              <a:ext uri="{FF2B5EF4-FFF2-40B4-BE49-F238E27FC236}">
                <a16:creationId xmlns:a16="http://schemas.microsoft.com/office/drawing/2014/main" id="{3255B34D-764D-C7C2-3131-B0B8013364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" y="223838"/>
            <a:ext cx="304800" cy="69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מציין מיקום של תמונה 2">
            <a:extLst>
              <a:ext uri="{FF2B5EF4-FFF2-40B4-BE49-F238E27FC236}">
                <a16:creationId xmlns:a16="http://schemas.microsoft.com/office/drawing/2014/main" id="{75E6138F-1607-C29E-0A03-415E0A81FE6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26627" name="תמונה 1">
            <a:extLst>
              <a:ext uri="{FF2B5EF4-FFF2-40B4-BE49-F238E27FC236}">
                <a16:creationId xmlns:a16="http://schemas.microsoft.com/office/drawing/2014/main" id="{F1525023-F457-EF34-CFB3-99A79E38A0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363" y="2392363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תמונה 3">
            <a:extLst>
              <a:ext uri="{FF2B5EF4-FFF2-40B4-BE49-F238E27FC236}">
                <a16:creationId xmlns:a16="http://schemas.microsoft.com/office/drawing/2014/main" id="{8F16A046-ABC5-1030-494B-0957A07AAD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23838"/>
            <a:ext cx="304800" cy="69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מציין מיקום של תמונה 2">
            <a:extLst>
              <a:ext uri="{FF2B5EF4-FFF2-40B4-BE49-F238E27FC236}">
                <a16:creationId xmlns:a16="http://schemas.microsoft.com/office/drawing/2014/main" id="{720E7D05-950A-5E5C-1138-7786CA4EA10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27651" name="תמונה 1">
            <a:extLst>
              <a:ext uri="{FF2B5EF4-FFF2-40B4-BE49-F238E27FC236}">
                <a16:creationId xmlns:a16="http://schemas.microsoft.com/office/drawing/2014/main" id="{AC0885C5-2D02-4F0F-47B9-D574D837AB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763" y="2378075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תמונה 3">
            <a:extLst>
              <a:ext uri="{FF2B5EF4-FFF2-40B4-BE49-F238E27FC236}">
                <a16:creationId xmlns:a16="http://schemas.microsoft.com/office/drawing/2014/main" id="{E782D94A-4873-EA00-0AAF-701EB98371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8" y="219075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מציין מיקום של תמונה 2">
            <a:extLst>
              <a:ext uri="{FF2B5EF4-FFF2-40B4-BE49-F238E27FC236}">
                <a16:creationId xmlns:a16="http://schemas.microsoft.com/office/drawing/2014/main" id="{A5B1F356-1C14-5179-E190-EA7E8B1BC9F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28675" name="תמונה 1">
            <a:extLst>
              <a:ext uri="{FF2B5EF4-FFF2-40B4-BE49-F238E27FC236}">
                <a16:creationId xmlns:a16="http://schemas.microsoft.com/office/drawing/2014/main" id="{B932FE2B-DCE4-4589-FD49-115AF43BDF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9600" y="2400300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תמונה 3">
            <a:extLst>
              <a:ext uri="{FF2B5EF4-FFF2-40B4-BE49-F238E27FC236}">
                <a16:creationId xmlns:a16="http://schemas.microsoft.com/office/drawing/2014/main" id="{A2328CE9-92BB-F9B6-68E6-FA30042128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204788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מציין מיקום של תמונה 2">
            <a:extLst>
              <a:ext uri="{FF2B5EF4-FFF2-40B4-BE49-F238E27FC236}">
                <a16:creationId xmlns:a16="http://schemas.microsoft.com/office/drawing/2014/main" id="{2A9B0400-39C6-8CAF-8A61-985CBDC70AB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29699" name="תמונה 1">
            <a:extLst>
              <a:ext uri="{FF2B5EF4-FFF2-40B4-BE49-F238E27FC236}">
                <a16:creationId xmlns:a16="http://schemas.microsoft.com/office/drawing/2014/main" id="{603C5164-FDBD-2931-A4D0-C5802A197C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" y="204788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תמונה 3">
            <a:extLst>
              <a:ext uri="{FF2B5EF4-FFF2-40B4-BE49-F238E27FC236}">
                <a16:creationId xmlns:a16="http://schemas.microsoft.com/office/drawing/2014/main" id="{2190DB39-6E88-A795-4D52-E78FB3CD6E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8650" y="2419350"/>
            <a:ext cx="304800" cy="69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מציין מיקום של תמונה 2">
            <a:extLst>
              <a:ext uri="{FF2B5EF4-FFF2-40B4-BE49-F238E27FC236}">
                <a16:creationId xmlns:a16="http://schemas.microsoft.com/office/drawing/2014/main" id="{877DAE3F-5EE9-9188-07E1-65969E520B3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30723" name="תמונה 1">
            <a:extLst>
              <a:ext uri="{FF2B5EF4-FFF2-40B4-BE49-F238E27FC236}">
                <a16:creationId xmlns:a16="http://schemas.microsoft.com/office/drawing/2014/main" id="{39065390-03E0-2C4D-AC9B-714EE80521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2300" y="2397125"/>
            <a:ext cx="304800" cy="69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4" name="תמונה 3">
            <a:extLst>
              <a:ext uri="{FF2B5EF4-FFF2-40B4-BE49-F238E27FC236}">
                <a16:creationId xmlns:a16="http://schemas.microsoft.com/office/drawing/2014/main" id="{479A0373-3F31-1CD2-30B2-236CB909C1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" y="209550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מציין מיקום של תמונה 3">
            <a:extLst>
              <a:ext uri="{FF2B5EF4-FFF2-40B4-BE49-F238E27FC236}">
                <a16:creationId xmlns:a16="http://schemas.microsoft.com/office/drawing/2014/main" id="{4ADB159F-8B0E-B2FE-7596-687C5913AA1C}"/>
              </a:ext>
            </a:extLst>
          </p:cNvPr>
          <p:cNvSpPr>
            <a:spLocks noGrp="1" noChangeArrowheads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31747" name="תמונה 1">
            <a:extLst>
              <a:ext uri="{FF2B5EF4-FFF2-40B4-BE49-F238E27FC236}">
                <a16:creationId xmlns:a16="http://schemas.microsoft.com/office/drawing/2014/main" id="{BC1420FE-CED2-E8FC-3E1B-6B9138ACE0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219075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תמונה 3">
            <a:extLst>
              <a:ext uri="{FF2B5EF4-FFF2-40B4-BE49-F238E27FC236}">
                <a16:creationId xmlns:a16="http://schemas.microsoft.com/office/drawing/2014/main" id="{269FAC68-2A14-4E36-A5E6-9F68EC7E42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363" y="2405063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מציין מיקום של תמונה 5">
            <a:extLst>
              <a:ext uri="{FF2B5EF4-FFF2-40B4-BE49-F238E27FC236}">
                <a16:creationId xmlns:a16="http://schemas.microsoft.com/office/drawing/2014/main" id="{87B898DF-E3C9-1AE6-2748-6B705365B691}"/>
              </a:ext>
            </a:extLst>
          </p:cNvPr>
          <p:cNvSpPr>
            <a:spLocks noGrp="1" noChangeArrowheads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32771" name="תמונה 1">
            <a:extLst>
              <a:ext uri="{FF2B5EF4-FFF2-40B4-BE49-F238E27FC236}">
                <a16:creationId xmlns:a16="http://schemas.microsoft.com/office/drawing/2014/main" id="{A25F810F-AAD6-AB08-66C3-95F7BF548F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" y="222250"/>
            <a:ext cx="306388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2" name="תמונה 1">
            <a:extLst>
              <a:ext uri="{FF2B5EF4-FFF2-40B4-BE49-F238E27FC236}">
                <a16:creationId xmlns:a16="http://schemas.microsoft.com/office/drawing/2014/main" id="{640C9FEC-B2B6-91DF-B705-5CA13EA530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413" y="2408238"/>
            <a:ext cx="306387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מציין מיקום של תמונה 3">
            <a:extLst>
              <a:ext uri="{FF2B5EF4-FFF2-40B4-BE49-F238E27FC236}">
                <a16:creationId xmlns:a16="http://schemas.microsoft.com/office/drawing/2014/main" id="{B8E74787-6DAB-7FAC-0274-5CF33008AD2C}"/>
              </a:ext>
            </a:extLst>
          </p:cNvPr>
          <p:cNvSpPr>
            <a:spLocks noGrp="1" noChangeArrowheads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33795" name="תמונה 1">
            <a:extLst>
              <a:ext uri="{FF2B5EF4-FFF2-40B4-BE49-F238E27FC236}">
                <a16:creationId xmlns:a16="http://schemas.microsoft.com/office/drawing/2014/main" id="{FEAC8821-F3FC-1C86-A7A2-2B39E23ABD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19075"/>
            <a:ext cx="306388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6" name="תמונה 3">
            <a:extLst>
              <a:ext uri="{FF2B5EF4-FFF2-40B4-BE49-F238E27FC236}">
                <a16:creationId xmlns:a16="http://schemas.microsoft.com/office/drawing/2014/main" id="{DA3F1553-FAA2-8277-2104-617EDCE8BC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2300" y="2392363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מציין מיקום של תמונה 2">
            <a:extLst>
              <a:ext uri="{FF2B5EF4-FFF2-40B4-BE49-F238E27FC236}">
                <a16:creationId xmlns:a16="http://schemas.microsoft.com/office/drawing/2014/main" id="{EEB6D595-A687-B7AD-DDC5-219BAA1C5C4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34819" name="תמונה 1">
            <a:extLst>
              <a:ext uri="{FF2B5EF4-FFF2-40B4-BE49-F238E27FC236}">
                <a16:creationId xmlns:a16="http://schemas.microsoft.com/office/drawing/2014/main" id="{55A93E97-9CCD-FD46-3D8C-9895AFD653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763" y="2413000"/>
            <a:ext cx="304800" cy="69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0" name="תמונה 3">
            <a:extLst>
              <a:ext uri="{FF2B5EF4-FFF2-40B4-BE49-F238E27FC236}">
                <a16:creationId xmlns:a16="http://schemas.microsoft.com/office/drawing/2014/main" id="{11303721-9EA8-0965-EB35-EC1002EEF8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8" y="219075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מציין מיקום של תמונה 2">
            <a:extLst>
              <a:ext uri="{FF2B5EF4-FFF2-40B4-BE49-F238E27FC236}">
                <a16:creationId xmlns:a16="http://schemas.microsoft.com/office/drawing/2014/main" id="{FFC54748-8864-49FF-AE0D-0336C3D1A45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35843" name="תמונה 1">
            <a:extLst>
              <a:ext uri="{FF2B5EF4-FFF2-40B4-BE49-F238E27FC236}">
                <a16:creationId xmlns:a16="http://schemas.microsoft.com/office/drawing/2014/main" id="{D72DD8F0-999C-584C-7E61-1A7B099CFA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763" y="2392363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4" name="תמונה 3">
            <a:extLst>
              <a:ext uri="{FF2B5EF4-FFF2-40B4-BE49-F238E27FC236}">
                <a16:creationId xmlns:a16="http://schemas.microsoft.com/office/drawing/2014/main" id="{D093FF4A-BB2D-0C21-E00C-634937E298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" y="209550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מציין מיקום של תמונה 2">
            <a:extLst>
              <a:ext uri="{FF2B5EF4-FFF2-40B4-BE49-F238E27FC236}">
                <a16:creationId xmlns:a16="http://schemas.microsoft.com/office/drawing/2014/main" id="{B8A9ABCC-5D2B-726E-372D-42047785CC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36867" name="תמונה 1">
            <a:extLst>
              <a:ext uri="{FF2B5EF4-FFF2-40B4-BE49-F238E27FC236}">
                <a16:creationId xmlns:a16="http://schemas.microsoft.com/office/drawing/2014/main" id="{D9826FB8-58B0-4525-C663-4E8C02A9AA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2300" y="2392363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8" name="תמונה 3">
            <a:extLst>
              <a:ext uri="{FF2B5EF4-FFF2-40B4-BE49-F238E27FC236}">
                <a16:creationId xmlns:a16="http://schemas.microsoft.com/office/drawing/2014/main" id="{27FB828A-7F53-93D6-8B47-451E92DE89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207963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מציין מיקום של תמונה 2">
            <a:extLst>
              <a:ext uri="{FF2B5EF4-FFF2-40B4-BE49-F238E27FC236}">
                <a16:creationId xmlns:a16="http://schemas.microsoft.com/office/drawing/2014/main" id="{D837C13E-776B-0349-8D74-C3C50AD2609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37891" name="תמונה 1">
            <a:extLst>
              <a:ext uri="{FF2B5EF4-FFF2-40B4-BE49-F238E27FC236}">
                <a16:creationId xmlns:a16="http://schemas.microsoft.com/office/drawing/2014/main" id="{5E279C50-30CD-057C-45CB-91777C1F6A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825" y="2400300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2" name="תמונה 3">
            <a:extLst>
              <a:ext uri="{FF2B5EF4-FFF2-40B4-BE49-F238E27FC236}">
                <a16:creationId xmlns:a16="http://schemas.microsoft.com/office/drawing/2014/main" id="{4E92A7DC-92A4-09B7-D374-0288097CCD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8" y="227013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מציין מיקום של תמונה 2">
            <a:extLst>
              <a:ext uri="{FF2B5EF4-FFF2-40B4-BE49-F238E27FC236}">
                <a16:creationId xmlns:a16="http://schemas.microsoft.com/office/drawing/2014/main" id="{D992F596-15F1-7553-6C4F-8AF91804B72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38915" name="תמונה 1">
            <a:extLst>
              <a:ext uri="{FF2B5EF4-FFF2-40B4-BE49-F238E27FC236}">
                <a16:creationId xmlns:a16="http://schemas.microsoft.com/office/drawing/2014/main" id="{55EC16DF-75BE-BAC8-1A76-4A4A90877B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227013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6" name="תמונה 3">
            <a:extLst>
              <a:ext uri="{FF2B5EF4-FFF2-40B4-BE49-F238E27FC236}">
                <a16:creationId xmlns:a16="http://schemas.microsoft.com/office/drawing/2014/main" id="{DA071EC8-5973-2F0C-0B59-67B58E13F8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6588" y="2387600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מציין מיקום של תמונה 2">
            <a:extLst>
              <a:ext uri="{FF2B5EF4-FFF2-40B4-BE49-F238E27FC236}">
                <a16:creationId xmlns:a16="http://schemas.microsoft.com/office/drawing/2014/main" id="{EF2792BC-7625-888E-903D-15A5C8B1104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39939" name="תמונה 1">
            <a:extLst>
              <a:ext uri="{FF2B5EF4-FFF2-40B4-BE49-F238E27FC236}">
                <a16:creationId xmlns:a16="http://schemas.microsoft.com/office/drawing/2014/main" id="{AA472C8A-718C-63C5-8319-BD83222B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825" y="2400300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0" name="תמונה 3">
            <a:extLst>
              <a:ext uri="{FF2B5EF4-FFF2-40B4-BE49-F238E27FC236}">
                <a16:creationId xmlns:a16="http://schemas.microsoft.com/office/drawing/2014/main" id="{EAD1A5C2-346A-380B-80D2-65A915D109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8" y="214313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מציין מיקום של תמונה 2">
            <a:extLst>
              <a:ext uri="{FF2B5EF4-FFF2-40B4-BE49-F238E27FC236}">
                <a16:creationId xmlns:a16="http://schemas.microsoft.com/office/drawing/2014/main" id="{8B2AB90E-AC93-07C5-C499-3797D5FDC96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40963" name="תמונה 1">
            <a:extLst>
              <a:ext uri="{FF2B5EF4-FFF2-40B4-BE49-F238E27FC236}">
                <a16:creationId xmlns:a16="http://schemas.microsoft.com/office/drawing/2014/main" id="{F6895E0D-4055-2D54-77BE-AF6142D205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363" y="2360613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4" name="תמונה 3">
            <a:extLst>
              <a:ext uri="{FF2B5EF4-FFF2-40B4-BE49-F238E27FC236}">
                <a16:creationId xmlns:a16="http://schemas.microsoft.com/office/drawing/2014/main" id="{5A4D8F0A-6282-8FFB-8C39-00F76AEDBB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230188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מציין מיקום של תמונה 2">
            <a:extLst>
              <a:ext uri="{FF2B5EF4-FFF2-40B4-BE49-F238E27FC236}">
                <a16:creationId xmlns:a16="http://schemas.microsoft.com/office/drawing/2014/main" id="{2687A53B-5BCD-924F-1DD4-6C1C7E84C98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41987" name="תמונה 1">
            <a:extLst>
              <a:ext uri="{FF2B5EF4-FFF2-40B4-BE49-F238E27FC236}">
                <a16:creationId xmlns:a16="http://schemas.microsoft.com/office/drawing/2014/main" id="{1FDC49FA-C3E7-6A74-6159-C4AF8B8BCF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2300" y="2360613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8" name="תמונה 3">
            <a:extLst>
              <a:ext uri="{FF2B5EF4-FFF2-40B4-BE49-F238E27FC236}">
                <a16:creationId xmlns:a16="http://schemas.microsoft.com/office/drawing/2014/main" id="{C8D3A4D6-E423-8D8B-9960-CA807CCD64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8" y="223838"/>
            <a:ext cx="304800" cy="69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מציין מיקום של תמונה 2">
            <a:extLst>
              <a:ext uri="{FF2B5EF4-FFF2-40B4-BE49-F238E27FC236}">
                <a16:creationId xmlns:a16="http://schemas.microsoft.com/office/drawing/2014/main" id="{98BD9F5A-6B37-2ED2-B7A4-E2B3B9DB386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43011" name="תמונה 1">
            <a:extLst>
              <a:ext uri="{FF2B5EF4-FFF2-40B4-BE49-F238E27FC236}">
                <a16:creationId xmlns:a16="http://schemas.microsoft.com/office/drawing/2014/main" id="{71EA98D0-D738-4C55-3FDB-07004E7DA3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9600" y="2382838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2" name="תמונה 3">
            <a:extLst>
              <a:ext uri="{FF2B5EF4-FFF2-40B4-BE49-F238E27FC236}">
                <a16:creationId xmlns:a16="http://schemas.microsoft.com/office/drawing/2014/main" id="{2BA11C8E-C647-C5CF-E27C-926F86A229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214313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מציין מיקום של תמונה 2">
            <a:extLst>
              <a:ext uri="{FF2B5EF4-FFF2-40B4-BE49-F238E27FC236}">
                <a16:creationId xmlns:a16="http://schemas.microsoft.com/office/drawing/2014/main" id="{2E977FAB-7AB0-5963-3976-C62AAD06995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44035" name="תמונה 1">
            <a:extLst>
              <a:ext uri="{FF2B5EF4-FFF2-40B4-BE49-F238E27FC236}">
                <a16:creationId xmlns:a16="http://schemas.microsoft.com/office/drawing/2014/main" id="{3400F816-2651-B09B-65A0-C4B1B5CD39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125" y="2400300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6" name="תמונה 3">
            <a:extLst>
              <a:ext uri="{FF2B5EF4-FFF2-40B4-BE49-F238E27FC236}">
                <a16:creationId xmlns:a16="http://schemas.microsoft.com/office/drawing/2014/main" id="{100B5564-8FF1-E05E-4FAB-7F7D019328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201613"/>
            <a:ext cx="304800" cy="69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מציין מיקום של תמונה 2">
            <a:extLst>
              <a:ext uri="{FF2B5EF4-FFF2-40B4-BE49-F238E27FC236}">
                <a16:creationId xmlns:a16="http://schemas.microsoft.com/office/drawing/2014/main" id="{93B0FF1A-1D16-C015-F7D7-48DE56A5C3E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45059" name="תמונה 1">
            <a:extLst>
              <a:ext uri="{FF2B5EF4-FFF2-40B4-BE49-F238E27FC236}">
                <a16:creationId xmlns:a16="http://schemas.microsoft.com/office/drawing/2014/main" id="{A7B5C224-349F-6339-AF53-659237F408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063" y="2400300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0" name="תמונה 3">
            <a:extLst>
              <a:ext uri="{FF2B5EF4-FFF2-40B4-BE49-F238E27FC236}">
                <a16:creationId xmlns:a16="http://schemas.microsoft.com/office/drawing/2014/main" id="{9652A6C1-B125-9003-1928-5FD79B491F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" y="214313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מציין מיקום של תמונה 2">
            <a:extLst>
              <a:ext uri="{FF2B5EF4-FFF2-40B4-BE49-F238E27FC236}">
                <a16:creationId xmlns:a16="http://schemas.microsoft.com/office/drawing/2014/main" id="{B70C7C83-0A0C-C431-1AE5-FED23D9FE4B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46083" name="תמונה 1">
            <a:extLst>
              <a:ext uri="{FF2B5EF4-FFF2-40B4-BE49-F238E27FC236}">
                <a16:creationId xmlns:a16="http://schemas.microsoft.com/office/drawing/2014/main" id="{155B194C-2060-5D68-EB7E-8F2CC98B62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063" y="2409825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4" name="תמונה 3">
            <a:extLst>
              <a:ext uri="{FF2B5EF4-FFF2-40B4-BE49-F238E27FC236}">
                <a16:creationId xmlns:a16="http://schemas.microsoft.com/office/drawing/2014/main" id="{A21173FD-D193-DDDA-58AA-0564ADD6E9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227013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מציין מיקום של תמונה 2">
            <a:extLst>
              <a:ext uri="{FF2B5EF4-FFF2-40B4-BE49-F238E27FC236}">
                <a16:creationId xmlns:a16="http://schemas.microsoft.com/office/drawing/2014/main" id="{77985F50-8B6C-6289-7419-7B584A01512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47107" name="תמונה 1">
            <a:extLst>
              <a:ext uri="{FF2B5EF4-FFF2-40B4-BE49-F238E27FC236}">
                <a16:creationId xmlns:a16="http://schemas.microsoft.com/office/drawing/2014/main" id="{C3434812-7ACF-A9F9-8905-558E5D07E6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063" y="2392363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8" name="תמונה 3">
            <a:extLst>
              <a:ext uri="{FF2B5EF4-FFF2-40B4-BE49-F238E27FC236}">
                <a16:creationId xmlns:a16="http://schemas.microsoft.com/office/drawing/2014/main" id="{411F17E8-426B-61EF-227B-3421CC3463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" y="201613"/>
            <a:ext cx="304800" cy="69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מציין מיקום של תמונה 10">
            <a:extLst>
              <a:ext uri="{FF2B5EF4-FFF2-40B4-BE49-F238E27FC236}">
                <a16:creationId xmlns:a16="http://schemas.microsoft.com/office/drawing/2014/main" id="{A64F77EE-BB22-AEE5-E8C5-E2D0505B10B7}"/>
              </a:ext>
            </a:extLst>
          </p:cNvPr>
          <p:cNvSpPr>
            <a:spLocks noGrp="1" noChangeArrowheads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48131" name="תמונה 1">
            <a:extLst>
              <a:ext uri="{FF2B5EF4-FFF2-40B4-BE49-F238E27FC236}">
                <a16:creationId xmlns:a16="http://schemas.microsoft.com/office/drawing/2014/main" id="{10AB6247-6E43-7559-B3D0-0B4157C7DB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063" y="2374900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2" name="תמונה 3">
            <a:extLst>
              <a:ext uri="{FF2B5EF4-FFF2-40B4-BE49-F238E27FC236}">
                <a16:creationId xmlns:a16="http://schemas.microsoft.com/office/drawing/2014/main" id="{84E1F15D-5F17-2D7A-64C2-AB35D8458F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219075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מציין מיקום של תמונה 4">
            <a:extLst>
              <a:ext uri="{FF2B5EF4-FFF2-40B4-BE49-F238E27FC236}">
                <a16:creationId xmlns:a16="http://schemas.microsoft.com/office/drawing/2014/main" id="{5546EAC4-A543-E2C9-0E9E-B5956E3B12D7}"/>
              </a:ext>
            </a:extLst>
          </p:cNvPr>
          <p:cNvSpPr>
            <a:spLocks noGrp="1" noChangeArrowheads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49155" name="תמונה 1">
            <a:extLst>
              <a:ext uri="{FF2B5EF4-FFF2-40B4-BE49-F238E27FC236}">
                <a16:creationId xmlns:a16="http://schemas.microsoft.com/office/drawing/2014/main" id="{0169DC54-558E-585D-CB97-7E213EBA7E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0075" y="2405063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6" name="תמונה 3">
            <a:extLst>
              <a:ext uri="{FF2B5EF4-FFF2-40B4-BE49-F238E27FC236}">
                <a16:creationId xmlns:a16="http://schemas.microsoft.com/office/drawing/2014/main" id="{7F62D9F3-B29A-8851-A8B3-F7DA4F94E4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8" y="223838"/>
            <a:ext cx="304800" cy="69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מציין מיקום של תמונה 4">
            <a:extLst>
              <a:ext uri="{FF2B5EF4-FFF2-40B4-BE49-F238E27FC236}">
                <a16:creationId xmlns:a16="http://schemas.microsoft.com/office/drawing/2014/main" id="{E15874CA-B4B8-8912-7E0A-1C32BE9350DD}"/>
              </a:ext>
            </a:extLst>
          </p:cNvPr>
          <p:cNvSpPr>
            <a:spLocks noGrp="1" noChangeArrowheads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50179" name="תמונה 1">
            <a:extLst>
              <a:ext uri="{FF2B5EF4-FFF2-40B4-BE49-F238E27FC236}">
                <a16:creationId xmlns:a16="http://schemas.microsoft.com/office/drawing/2014/main" id="{E0C7CD79-C628-62F1-BEE2-FA668E865B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825" y="2417763"/>
            <a:ext cx="287338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0" name="תמונה 3">
            <a:extLst>
              <a:ext uri="{FF2B5EF4-FFF2-40B4-BE49-F238E27FC236}">
                <a16:creationId xmlns:a16="http://schemas.microsoft.com/office/drawing/2014/main" id="{E2233918-CC0A-42E2-3D9B-798361A820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254000"/>
            <a:ext cx="285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מציין מיקום של תמונה 4">
            <a:extLst>
              <a:ext uri="{FF2B5EF4-FFF2-40B4-BE49-F238E27FC236}">
                <a16:creationId xmlns:a16="http://schemas.microsoft.com/office/drawing/2014/main" id="{2CFE6995-C209-2DE4-677D-4E8BE23B543A}"/>
              </a:ext>
            </a:extLst>
          </p:cNvPr>
          <p:cNvSpPr>
            <a:spLocks noGrp="1" noChangeArrowheads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51203" name="תמונה 1">
            <a:extLst>
              <a:ext uri="{FF2B5EF4-FFF2-40B4-BE49-F238E27FC236}">
                <a16:creationId xmlns:a16="http://schemas.microsoft.com/office/drawing/2014/main" id="{3FC84430-F43B-4B75-6298-292EFA7788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063" y="2422525"/>
            <a:ext cx="287337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4" name="תמונה 3">
            <a:extLst>
              <a:ext uri="{FF2B5EF4-FFF2-40B4-BE49-F238E27FC236}">
                <a16:creationId xmlns:a16="http://schemas.microsoft.com/office/drawing/2014/main" id="{18478E44-2C83-A05F-5B06-6B07F26E90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244475"/>
            <a:ext cx="285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מציין מיקום של תמונה 4">
            <a:extLst>
              <a:ext uri="{FF2B5EF4-FFF2-40B4-BE49-F238E27FC236}">
                <a16:creationId xmlns:a16="http://schemas.microsoft.com/office/drawing/2014/main" id="{C752309D-1194-07D8-A8F5-10F9CAC20218}"/>
              </a:ext>
            </a:extLst>
          </p:cNvPr>
          <p:cNvSpPr>
            <a:spLocks noGrp="1" noChangeArrowheads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52227" name="תמונה 1">
            <a:extLst>
              <a:ext uri="{FF2B5EF4-FFF2-40B4-BE49-F238E27FC236}">
                <a16:creationId xmlns:a16="http://schemas.microsoft.com/office/drawing/2014/main" id="{23C86158-9777-C5DC-5A50-575B6532F5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6588" y="2417763"/>
            <a:ext cx="285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8" name="תמונה 3">
            <a:extLst>
              <a:ext uri="{FF2B5EF4-FFF2-40B4-BE49-F238E27FC236}">
                <a16:creationId xmlns:a16="http://schemas.microsoft.com/office/drawing/2014/main" id="{1A1E0D22-BDF9-CEB3-0438-CC6D9E604A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254000"/>
            <a:ext cx="287337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מציין מיקום של תמונה 4">
            <a:extLst>
              <a:ext uri="{FF2B5EF4-FFF2-40B4-BE49-F238E27FC236}">
                <a16:creationId xmlns:a16="http://schemas.microsoft.com/office/drawing/2014/main" id="{7A5B78CE-5B18-11FD-C10D-459545A40582}"/>
              </a:ext>
            </a:extLst>
          </p:cNvPr>
          <p:cNvSpPr>
            <a:spLocks noGrp="1" noChangeArrowheads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53251" name="תמונה 1">
            <a:extLst>
              <a:ext uri="{FF2B5EF4-FFF2-40B4-BE49-F238E27FC236}">
                <a16:creationId xmlns:a16="http://schemas.microsoft.com/office/drawing/2014/main" id="{58F2DC6D-F656-340B-F9E5-F7C7696A43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825" y="2392363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2" name="תמונה 3">
            <a:extLst>
              <a:ext uri="{FF2B5EF4-FFF2-40B4-BE49-F238E27FC236}">
                <a16:creationId xmlns:a16="http://schemas.microsoft.com/office/drawing/2014/main" id="{35F4CFD5-28DB-DEA8-FA3C-5880B45B52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219075"/>
            <a:ext cx="3048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מציין מיקום של תמונה 4">
            <a:extLst>
              <a:ext uri="{FF2B5EF4-FFF2-40B4-BE49-F238E27FC236}">
                <a16:creationId xmlns:a16="http://schemas.microsoft.com/office/drawing/2014/main" id="{EED86995-9820-5C66-366C-C65A4ADAA5EE}"/>
              </a:ext>
            </a:extLst>
          </p:cNvPr>
          <p:cNvSpPr>
            <a:spLocks noGrp="1" noChangeArrowheads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54275" name="תמונה 1">
            <a:extLst>
              <a:ext uri="{FF2B5EF4-FFF2-40B4-BE49-F238E27FC236}">
                <a16:creationId xmlns:a16="http://schemas.microsoft.com/office/drawing/2014/main" id="{C3C4DD8F-F612-7E23-B4FA-93D2D89414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5963" y="2228850"/>
            <a:ext cx="304800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6" name="תמונה 3">
            <a:extLst>
              <a:ext uri="{FF2B5EF4-FFF2-40B4-BE49-F238E27FC236}">
                <a16:creationId xmlns:a16="http://schemas.microsoft.com/office/drawing/2014/main" id="{D6A1C817-29F4-0BE2-3ECF-9F55D4B471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" y="236538"/>
            <a:ext cx="304800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מציין מיקום של תמונה 4">
            <a:extLst>
              <a:ext uri="{FF2B5EF4-FFF2-40B4-BE49-F238E27FC236}">
                <a16:creationId xmlns:a16="http://schemas.microsoft.com/office/drawing/2014/main" id="{FB78A142-3378-D4C1-37D1-0FC26BE8341E}"/>
              </a:ext>
            </a:extLst>
          </p:cNvPr>
          <p:cNvSpPr>
            <a:spLocks noGrp="1" noChangeArrowheads="1"/>
          </p:cNvSpPr>
          <p:nvPr>
            <p:ph type="pic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55299" name="תמונה 1">
            <a:extLst>
              <a:ext uri="{FF2B5EF4-FFF2-40B4-BE49-F238E27FC236}">
                <a16:creationId xmlns:a16="http://schemas.microsoft.com/office/drawing/2014/main" id="{7206E4FA-AB35-37E5-D546-1FC5E7A32A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5963" y="2228850"/>
            <a:ext cx="304800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00" name="תמונה 3">
            <a:extLst>
              <a:ext uri="{FF2B5EF4-FFF2-40B4-BE49-F238E27FC236}">
                <a16:creationId xmlns:a16="http://schemas.microsoft.com/office/drawing/2014/main" id="{A26EF892-01B7-F527-3B1A-BFF4EA6979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" y="236538"/>
            <a:ext cx="304800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מציין מיקום של תמונה 6">
            <a:extLst>
              <a:ext uri="{FF2B5EF4-FFF2-40B4-BE49-F238E27FC236}">
                <a16:creationId xmlns:a16="http://schemas.microsoft.com/office/drawing/2014/main" id="{2B3061FC-1EC5-EAE9-9054-C89D6447C26D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" b="5"/>
          <a:stretch>
            <a:fillRect/>
          </a:stretch>
        </p:blipFill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מציין מיקום של תמונה 9">
            <a:extLst>
              <a:ext uri="{FF2B5EF4-FFF2-40B4-BE49-F238E27FC236}">
                <a16:creationId xmlns:a16="http://schemas.microsoft.com/office/drawing/2014/main" id="{4B94A323-B642-38A2-EF22-E87F73F79F4E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" b="5"/>
          <a:stretch>
            <a:fillRect/>
          </a:stretch>
        </p:blipFill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ערכת נושא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ערכת נושא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ערכת נושא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תבנית לקלפי מלחמה עם תמונה לעיצוב עצמי.ppt[Compatibility Mode]" id="{187B81D7-C067-4FAA-BBD0-CB594B0A8330}" vid="{7BA45D77-5587-49D4-83E9-8F04837A713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2403</TotalTime>
  <Words>0</Words>
  <Application>Microsoft Office PowerPoint</Application>
  <PresentationFormat>מותאם אישית</PresentationFormat>
  <Paragraphs>0</Paragraphs>
  <Slides>56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56</vt:i4>
      </vt:variant>
    </vt:vector>
  </HeadingPairs>
  <TitlesOfParts>
    <vt:vector size="61" baseType="lpstr">
      <vt:lpstr>Calibri</vt:lpstr>
      <vt:lpstr>Arial</vt:lpstr>
      <vt:lpstr>Calibri Light</vt:lpstr>
      <vt:lpstr>Times New Roman</vt:lpstr>
      <vt:lpstr>ערכת נושא Office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user</dc:creator>
  <cp:lastModifiedBy>Neta Pel</cp:lastModifiedBy>
  <cp:revision>40</cp:revision>
  <dcterms:created xsi:type="dcterms:W3CDTF">2018-01-11T08:32:47Z</dcterms:created>
  <dcterms:modified xsi:type="dcterms:W3CDTF">2026-08-22T19:46:58Z</dcterms:modified>
</cp:coreProperties>
</file>